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12" name="Заголовок презентации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Информация о факте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07" name="Уровень текста 1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Авторство</a:t>
            </a:r>
          </a:p>
        </p:txBody>
      </p:sp>
      <p:sp>
        <p:nvSpPr>
          <p:cNvPr id="116" name="Уровень текста 1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Заголовок презентации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23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Автор и дата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pc="-29" sz="294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слайда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Заголовок слайда</a:t>
            </a:r>
          </a:p>
        </p:txBody>
      </p:sp>
      <p:sp>
        <p:nvSpPr>
          <p:cNvPr id="33" name="Изображение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Уровень текста 1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43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Подзаголовок слайда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слайда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61" name="Изображение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Подзаголовок слайда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63" name="Уровень текста 1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72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81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89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Подзаголовок повестки дня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pc="-42" sz="422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Подзаголовок повестки дня</a:t>
            </a:r>
          </a:p>
        </p:txBody>
      </p:sp>
      <p:sp>
        <p:nvSpPr>
          <p:cNvPr id="91" name="Номер слайда"/>
          <p:cNvSpPr txBox="1"/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слайда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40.png"/><Relationship Id="rId4" Type="http://schemas.openxmlformats.org/officeDocument/2006/relationships/image" Target="../media/image17.png"/><Relationship Id="rId5" Type="http://schemas.openxmlformats.org/officeDocument/2006/relationships/image" Target="../media/image4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573336fa323a3.jpg" descr="img_573336fa323a3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457" y="-29880"/>
            <a:ext cx="24472914" cy="1377576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Предлоги"/>
          <p:cNvSpPr txBox="1"/>
          <p:nvPr>
            <p:ph type="ctrTitle"/>
          </p:nvPr>
        </p:nvSpPr>
        <p:spPr>
          <a:xfrm>
            <a:off x="1523414" y="3531215"/>
            <a:ext cx="21945601" cy="4267201"/>
          </a:xfrm>
          <a:prstGeom prst="rect">
            <a:avLst/>
          </a:prstGeom>
        </p:spPr>
        <p:txBody>
          <a:bodyPr/>
          <a:lstStyle/>
          <a:p>
            <a:pPr/>
            <a:r>
              <a:t>Предлоги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573336fa323a3.jpg" descr="img_573336fa323a3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457" y="-29880"/>
            <a:ext cx="24472914" cy="1377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0c3698970f6dd9dfae3d47e34b4329c.png" descr="d0c3698970f6dd9dfae3d47e34b4329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9907" y="10362722"/>
            <a:ext cx="1734837" cy="2266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hello_html_m310c43ec.png" descr="hello_html_m310c43ec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87299" y="2691603"/>
            <a:ext cx="3813641" cy="320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01b8d55159517e18bf2e5048ad9d2bd5.png" descr="01b8d55159517e18bf2e5048ad9d2bd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46655" y="7824487"/>
            <a:ext cx="3203459" cy="32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koshka.jpg.png" descr="koshka.jp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91296" y="2709918"/>
            <a:ext cx="3813641" cy="3813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e145e8ad732c7815cbd78a65bd7237ee.png" descr="e145e8ad732c7815cbd78a65bd7237e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57469" y="-41235"/>
            <a:ext cx="1734837" cy="2603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1200.png" descr="s12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06935" y="10900827"/>
            <a:ext cx="2035905" cy="3055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5"/>
      <p:bldP build="whole" bldLvl="1" animBg="1" rev="0" advAuto="0" spid="155" grpId="1"/>
      <p:bldP build="whole" bldLvl="1" animBg="1" rev="0" advAuto="0" spid="158" grpId="4"/>
      <p:bldP build="whole" bldLvl="1" animBg="1" rev="0" advAuto="0" spid="157" grpId="3"/>
      <p:bldP build="whole" bldLvl="1" animBg="1" rev="0" advAuto="0" spid="160" grpId="6"/>
      <p:bldP build="whole" bldLvl="1" animBg="1" rev="0" advAuto="0" spid="15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dmitry-zolotukhin-hug-s-hallstairslvrmint-cam001.jpg" descr="dmitry-zolotukhin-hug-s-hallstairslvrmint-cam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Сквиркл"/>
          <p:cNvSpPr/>
          <p:nvPr/>
        </p:nvSpPr>
        <p:spPr>
          <a:xfrm>
            <a:off x="794968" y="11262779"/>
            <a:ext cx="15637668" cy="2067468"/>
          </a:xfrm>
          <a:prstGeom prst="roundRect">
            <a:avLst>
              <a:gd name="adj" fmla="val 921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pic>
        <p:nvPicPr>
          <p:cNvPr id="164" name="87780.png" descr="8778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0860" y="7321956"/>
            <a:ext cx="3411892" cy="273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e4281ae4aa3f70d000cde2f772604174.png" descr="e4281ae4aa3f70d000cde2f7726041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51333" y="6844204"/>
            <a:ext cx="3715347" cy="36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shopping-bag-clip-art-4.png" descr="shopping-bag-clip-art-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90173" y="6414588"/>
            <a:ext cx="2393117" cy="2816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банка.png" descr="банка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88321" y="2904355"/>
            <a:ext cx="1175515" cy="17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244-2443480_open-cricket-ball-vector-png.png" descr="244-2443480_open-cricket-ball-vector-png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71550" y="11579418"/>
            <a:ext cx="1434190" cy="1434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68200686_28.png" descr="68200686_2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64697" y="11578348"/>
            <a:ext cx="1434190" cy="1436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002.png" descr="00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57844" y="11444959"/>
            <a:ext cx="1697993" cy="17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1200px-Soccer_ball.svg.png" descr="1200px-Soccer_ball.svg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281993" y="11444959"/>
            <a:ext cx="1703107" cy="1703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мяч-1.png" descr="мяч-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312805" y="11159903"/>
            <a:ext cx="2337591" cy="2816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myach-valentin-berestov-e1554351495653.png" descr="myach-valentin-berestov-e155435149565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768206" y="11262779"/>
            <a:ext cx="2243184" cy="2067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мешок.png" descr="мешок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952908" y="6443253"/>
            <a:ext cx="1891993" cy="2379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мяч.png" descr="мяч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4307363" y="11579418"/>
            <a:ext cx="1434190" cy="1434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click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22958 -0.253472" origin="layout" pathEditMode="relative">
                                      <p:cBhvr>
                                        <p:cTn id="3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xit" nodeType="afterEffect" presetSubtype="2" presetID="15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684592 -0.269074" origin="layout" pathEditMode="relative">
                                      <p:cBhvr>
                                        <p:cTn id="50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16218 -0.368895" origin="layout" pathEditMode="relative">
                                      <p:cBhvr>
                                        <p:cTn id="5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mph" nodeType="withEffect" presetSubtype="0" presetID="6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70"/>
                                        </p:tgtEl>
                                      </p:cBhvr>
                                      <p:by x="57469" y="5746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24298 -0.316179" origin="layout" pathEditMode="relative">
                                      <p:cBhvr>
                                        <p:cTn id="6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Class="exit" nodeType="afterEffect" presetSubtype="2" presetID="15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94045 -0.295359" origin="layout" pathEditMode="relative">
                                      <p:cBhvr>
                                        <p:cTn id="7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withEffect" presetSubtype="0" presetID="6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172"/>
                                        </p:tgtEl>
                                      </p:cBhvr>
                                      <p:by x="61353" y="6135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9052 -0.609052" origin="layout" pathEditMode="relative">
                                      <p:cBhvr>
                                        <p:cTn id="7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withEffect" presetSubtype="0" presetID="6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73"/>
                                        </p:tgtEl>
                                      </p:cBhvr>
                                      <p:by x="69369" y="6936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path" nodeType="click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7640 -0.313380" origin="layout" pathEditMode="relative">
                                      <p:cBhvr>
                                        <p:cTn id="8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Class="exit" nodeType="afterEffect" presetSubtype="2" presetID="15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71" grpId="5"/>
      <p:bldP build="whole" bldLvl="1" animBg="1" rev="0" advAuto="0" spid="170" grpId="4"/>
      <p:bldP build="whole" bldLvl="1" animBg="1" rev="0" advAuto="0" spid="168" grpId="2"/>
      <p:bldP build="whole" bldLvl="1" animBg="1" rev="0" advAuto="0" spid="173" grpId="7"/>
      <p:bldP build="whole" bldLvl="1" animBg="1" rev="0" advAuto="0" spid="172" grpId="6"/>
      <p:bldP build="whole" bldLvl="1" animBg="1" rev="0" advAuto="0" spid="169" grpId="3"/>
      <p:bldP build="whole" bldLvl="1" animBg="1" rev="0" advAuto="0" spid="175" grpId="21"/>
      <p:bldP build="whole" bldLvl="1" animBg="1" rev="0" advAuto="0" spid="170" grpId="13"/>
      <p:bldP build="whole" bldLvl="1" animBg="1" rev="0" advAuto="0" spid="171" grpId="15"/>
      <p:bldP build="whole" bldLvl="1" animBg="1" rev="0" advAuto="0" spid="168" grpId="10"/>
      <p:bldP build="whole" bldLvl="1" animBg="1" rev="0" advAuto="0" spid="175" grpId="8"/>
      <p:bldP build="whole" bldLvl="1" animBg="1" rev="0" advAuto="0" spid="172" grpId="17"/>
      <p:bldP build="whole" bldLvl="1" animBg="1" rev="0" advAuto="0" spid="173" grpId="19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поле.jpg" descr="поле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047" y="-8843"/>
            <a:ext cx="24462243" cy="13733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barn-297763_1280.png" descr="barn-297763_128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060" y="611524"/>
            <a:ext cx="6609067" cy="6474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Картинки-лес-для-детей-на-прозрачном-фоне-сборка-17.png" descr="Картинки-лес-для-детей-на-прозрачном-фоне-сборка-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46820" y="168524"/>
            <a:ext cx="10429518" cy="810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лиса.png" descr="лиса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07179" y="9710043"/>
            <a:ext cx="6303303" cy="393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заяц.png" descr="заяц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12766" y="8119835"/>
            <a:ext cx="3025792" cy="3099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корова.png" descr="корова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689780" y="7273810"/>
            <a:ext cx="5324679" cy="5301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коза.png" descr="коза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380799" y="5398086"/>
            <a:ext cx="3509915" cy="4330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медведь.png" descr="медведь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75657" y="6884255"/>
            <a:ext cx="4003533" cy="3099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овца.png" descr="овца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30104" y="9490850"/>
            <a:ext cx="4003532" cy="4003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mph" nodeType="clickEffect" presetSubtype="0" presetID="6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11154 -0.420172" origin="layout" pathEditMode="relative">
                                      <p:cBhvr>
                                        <p:cTn id="4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Class="exit" nodeType="afterEffect" presetSubtype="2" presetID="15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mph" nodeType="click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1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555286 -0.283789" origin="layout" pathEditMode="relative">
                                      <p:cBhvr>
                                        <p:cTn id="5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Class="exit" nodeType="afterEffect" presetSubtype="2" presetID="15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clickEffect" presetSubtype="0" presetID="6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1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98386 -0.345036" origin="layout" pathEditMode="relative">
                                      <p:cBhvr>
                                        <p:cTn id="7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xit" nodeType="afterEffect" presetSubtype="2" presetID="15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click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path" nodeType="click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73131 -0.171838" origin="layout" pathEditMode="relative">
                                      <p:cBhvr>
                                        <p:cTn id="8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Class="exit" nodeType="afterEffect" presetSubtype="2" presetID="15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mph" nodeType="clickEffect" presetSubtype="0" presetID="6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1000" fill="hold"/>
                                        <p:tgtEl>
                                          <p:spTgt spid="1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path" nodeType="click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22164 -0.544612" origin="layout" pathEditMode="relative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Class="exit" nodeType="afterEffect" presetSubtype="2" presetID="15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Class="emph" nodeType="clickEffect" presetSubtype="0" presetID="6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1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path" nodeType="clickEffect" presetSubtype="0" presetID="-1" grpId="2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00259 -0.363404" origin="layout" pathEditMode="relative">
                                      <p:cBhvr>
                                        <p:cTn id="11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Class="exit" nodeType="afterEffect" presetSubtype="2" presetID="15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19"/>
      <p:bldP build="whole" bldLvl="1" animBg="1" rev="0" advAuto="0" spid="181" grpId="4"/>
      <p:bldP build="whole" bldLvl="1" animBg="1" rev="0" advAuto="0" spid="183" grpId="18"/>
      <p:bldP build="whole" bldLvl="1" animBg="1" rev="0" advAuto="0" spid="180" grpId="21"/>
      <p:bldP build="whole" bldLvl="1" animBg="1" rev="0" advAuto="0" spid="183" grpId="1"/>
      <p:bldP build="whole" bldLvl="1" animBg="1" rev="0" advAuto="0" spid="184" grpId="2"/>
      <p:bldP build="whole" bldLvl="1" animBg="1" rev="0" advAuto="0" spid="180" grpId="6"/>
      <p:bldP build="whole" bldLvl="1" animBg="1" rev="0" advAuto="0" spid="181" grpId="13"/>
      <p:bldP build="whole" bldLvl="1" animBg="1" rev="0" advAuto="0" spid="182" grpId="3"/>
      <p:bldP build="whole" bldLvl="1" animBg="1" rev="0" advAuto="0" spid="181" grpId="15"/>
      <p:bldP build="whole" bldLvl="1" animBg="1" rev="0" advAuto="0" spid="182" grpId="22"/>
      <p:bldP build="whole" bldLvl="1" animBg="1" rev="0" advAuto="0" spid="185" grpId="5"/>
      <p:bldP build="whole" bldLvl="1" animBg="1" rev="0" advAuto="0" spid="184" grpId="10"/>
      <p:bldP build="whole" bldLvl="1" animBg="1" rev="0" advAuto="0" spid="185" grpId="7"/>
      <p:bldP build="whole" bldLvl="1" animBg="1" rev="0" advAuto="0" spid="184" grpId="12"/>
      <p:bldP build="whole" bldLvl="1" animBg="1" rev="0" advAuto="0" spid="185" grpId="9"/>
      <p:bldP build="whole" bldLvl="1" animBg="1" rev="0" advAuto="0" spid="182" grpId="24"/>
      <p:bldP build="whole" bldLvl="1" animBg="1" rev="0" advAuto="0" spid="183" grpId="1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460e2b4b-3be3-4a8b-861e-8ac2a012db0b.png" descr="460e2b4b-3be3-4a8b-861e-8ac2a012db0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4462" y="-65315"/>
            <a:ext cx="24852924" cy="1384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hello_html_m59d52572.png" descr="hello_html_m59d525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8858" y="2167249"/>
            <a:ext cx="5145053" cy="6100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hello_html_m59d52572.png" descr="hello_html_m59d525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4710" y="75084"/>
            <a:ext cx="4273388" cy="5067259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Сквиркл"/>
          <p:cNvSpPr/>
          <p:nvPr/>
        </p:nvSpPr>
        <p:spPr>
          <a:xfrm>
            <a:off x="5770151" y="11088976"/>
            <a:ext cx="17069160" cy="2046992"/>
          </a:xfrm>
          <a:prstGeom prst="roundRect">
            <a:avLst>
              <a:gd name="adj" fmla="val 93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</p:txBody>
      </p:sp>
      <p:pic>
        <p:nvPicPr>
          <p:cNvPr id="191" name="помидор — копия.png" descr="помидор — копия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01898" y="11406337"/>
            <a:ext cx="1913303" cy="1784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тыква.png" descr="тыква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75519" y="11243613"/>
            <a:ext cx="1410812" cy="1737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яблоко.png" descr="яблоко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79718" y="11320110"/>
            <a:ext cx="1303016" cy="1584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вишня.png" descr="вишня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41825" y="11449194"/>
            <a:ext cx="1345108" cy="1326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капуста — копия.png" descr="капуста — копия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39142" y="11449194"/>
            <a:ext cx="1913303" cy="1326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морковь.png" descr="морковь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005494" y="11364891"/>
            <a:ext cx="1531512" cy="1495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hello_html_m59d52572.png" descr="hello_html_m59d525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19469" y="3136691"/>
            <a:ext cx="5145054" cy="6100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hello_html_m59d52572.png" descr="hello_html_m59d525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61879" y="1863566"/>
            <a:ext cx="4273388" cy="506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груша1.png" descr="груша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779114" y="11243613"/>
            <a:ext cx="1230000" cy="1737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слива.png" descr="слива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1101296" y="11364891"/>
            <a:ext cx="1510266" cy="1495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mph" nodeType="clickEffect" presetSubtype="0" presetID="6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click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7429 -0.252659" origin="layout" pathEditMode="relative">
                                      <p:cBhvr>
                                        <p:cTn id="4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mph" nodeType="click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55147 -0.585806" origin="layout" pathEditMode="relative">
                                      <p:cBhvr>
                                        <p:cTn id="5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mph" nodeType="click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3142 -0.765062" origin="layout" pathEditMode="relative">
                                      <p:cBhvr>
                                        <p:cTn id="6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clickEffect" presetSubtype="0" presetID="6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1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1034 -0.236991" origin="layout" pathEditMode="relative">
                                      <p:cBhvr>
                                        <p:cTn id="7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clickEffect" presetSubtype="0" presetID="6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1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path" nodeType="click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58897 -0.511223" origin="layout" pathEditMode="relative">
                                      <p:cBhvr>
                                        <p:cTn id="7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mph" nodeType="clickEffect" presetSubtype="0" presetID="6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0" fill="hold"/>
                                        <p:tgtEl>
                                          <p:spTgt spid="1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path" nodeType="clickEffect" presetSubtype="0" presetID="-1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8389 -0.281703" origin="layout" pathEditMode="relative">
                                      <p:cBhvr>
                                        <p:cTn id="8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mph" nodeType="clickEffect" presetSubtype="0" presetID="6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000" fill="hold"/>
                                        <p:tgtEl>
                                          <p:spTgt spid="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path" nodeType="clickEffect" presetSubtype="0" presetID="-1" grpId="2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38054 -0.285988" origin="layout" pathEditMode="relative">
                                      <p:cBhvr>
                                        <p:cTn id="9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mph" nodeType="clickEffect" presetSubtype="0" presetID="6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2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path" nodeType="clickEffect" presetSubtype="0" presetID="-1" grpId="2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5987 -0.619472" origin="layout" pathEditMode="relative">
                                      <p:cBhvr>
                                        <p:cTn id="10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6"/>
      <p:bldP build="whole" bldLvl="1" animBg="1" rev="0" advAuto="0" spid="200" grpId="9"/>
      <p:bldP build="whole" bldLvl="1" animBg="1" rev="0" advAuto="0" spid="195" grpId="10"/>
      <p:bldP build="whole" bldLvl="1" animBg="1" rev="0" advAuto="0" spid="193" grpId="14"/>
      <p:bldP build="whole" bldLvl="1" animBg="1" rev="0" advAuto="0" spid="200" grpId="24"/>
      <p:bldP build="whole" bldLvl="1" animBg="1" rev="0" advAuto="0" spid="199" grpId="6"/>
      <p:bldP build="whole" bldLvl="1" animBg="1" rev="0" advAuto="0" spid="196" grpId="8"/>
      <p:bldP build="whole" bldLvl="1" animBg="1" rev="0" advAuto="0" spid="191" grpId="20"/>
      <p:bldP build="whole" bldLvl="1" animBg="1" rev="0" advAuto="0" spid="192" grpId="5"/>
      <p:bldP build="whole" bldLvl="1" animBg="1" rev="0" advAuto="0" spid="194" grpId="3"/>
      <p:bldP build="whole" bldLvl="1" animBg="1" rev="0" advAuto="0" spid="195" grpId="2"/>
      <p:bldP build="whole" bldLvl="1" animBg="1" rev="0" advAuto="0" spid="190" grpId="1"/>
      <p:bldP build="whole" bldLvl="1" animBg="1" rev="0" advAuto="0" spid="191" grpId="7"/>
      <p:bldP build="whole" bldLvl="1" animBg="1" rev="0" advAuto="0" spid="193" grpId="4"/>
      <p:bldP build="whole" bldLvl="1" animBg="1" rev="0" advAuto="0" spid="199" grpId="18"/>
      <p:bldP build="whole" bldLvl="1" animBg="1" rev="0" advAuto="0" spid="196" grpId="22"/>
      <p:bldP build="whole" bldLvl="1" animBg="1" rev="0" advAuto="0" spid="194" grpId="1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поле.jpg" descr="поле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9" y="92532"/>
            <a:ext cx="2437860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коробка 1.png" descr="коробка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7662" y="7087620"/>
            <a:ext cx="4003614" cy="3335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коробка 1.png" descr="коробка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9454" y="7284823"/>
            <a:ext cx="4003614" cy="3335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пчела.png" descr="пчел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9999" y="2526350"/>
            <a:ext cx="1877847" cy="158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коробка 1.png" descr="коробка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6958" y="3798051"/>
            <a:ext cx="4003614" cy="3335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box-34979_1280.png" descr="box-34979_128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65932" y="6817897"/>
            <a:ext cx="4833629" cy="3874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box-34979_1280.png" descr="box-34979_128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96710" y="3879346"/>
            <a:ext cx="4833629" cy="3874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box-34979_1280.png" descr="box-34979_128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48886" y="4347369"/>
            <a:ext cx="4833630" cy="3874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пчела.png" descr="пчел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9999" y="967521"/>
            <a:ext cx="1877847" cy="158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пчела.png" descr="пчел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5487" y="1576897"/>
            <a:ext cx="1877846" cy="158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пчела.png" descr="пчел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49999" y="4197826"/>
            <a:ext cx="1877847" cy="158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пчела.png" descr="пчел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930" y="79223"/>
            <a:ext cx="1877847" cy="158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пчела.png" descr="пчел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930" y="1857711"/>
            <a:ext cx="1877847" cy="1587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57965 0.132601 0.043964 0.298059 0.113041 0.183508 C 0.138655 0.141032 0.140470 0.054698 0.177394 0.043002 C 0.230386 0.026216 0.241560 0.173864 0.289379 0.181885 C 0.334104 0.189387 0.349187 0.090707 0.383013 0.045921 C 0.429131 -0.015140 0.488462 0.031128 0.530526 -0.002162 C 0.570509 -0.033806 0.609794 -0.099225 0.637752 -0.042418 C 0.661989 0.006829 0.628454 0.068780 0.624474 0.129383 C 0.614111 0.287206 0.737134 0.346782 0.773189 0.201389" origin="layout" pathEditMode="relative">
                                      <p:cBhvr>
                                        <p:cTn id="1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3176 0.164593 0.085455 0.286122 0.159071 0.178137 C 0.215270 0.095701 0.256166 -0.096211 0.308376 0.006235 C 0.361181 0.109848 0.246771 0.165547 0.209834 0.263693 C 0.166293 0.379387 0.235523 0.470136 0.308471 0.518479 C 0.409069 0.585146 0.522598 0.575679 0.540759 0.399072" origin="layout" pathEditMode="relative">
                                      <p:cBhvr>
                                        <p:cTn id="22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47228 0.055851 0.100506 0.095747 0.156364 0.113323 C 0.228905 0.136149 0.303582 0.120025 0.376349 0.140322 C 0.436052 0.156974 0.492925 0.216996 0.488209 0.313816 C 0.477434 0.535006 0.318886 0.382067 0.180973 0.296022 C 0.099846 0.245406 0.009837 0.301943 -0.035398 0.431928" origin="layout" pathEditMode="relative">
                                      <p:cBhvr>
                                        <p:cTn id="32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0999 0.117207 -0.032499 0.235158 -0.035781 0.352930 C -0.037475 0.413686 -0.034330 0.481190 -0.004314 0.511483 C 0.081196 0.597783 0.106521 0.346914 0.114150 0.117475 C 0.119376 -0.039691 0.186829 -0.160589 0.261864 -0.128002 C 0.332577 -0.097293 0.361289 0.053824 0.315719 0.154737" origin="layout" pathEditMode="relative">
                                      <p:cBhvr>
                                        <p:cTn id="42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52140 0.197999 0.192623 0.263135 0.292517 0.135629 C 0.329461 0.088472 0.365976 0.018351 0.406895 0.050764 C 0.477232 0.106477 0.437054 0.311590 0.317305 0.393597 C 0.291083 0.411555 0.265132 0.430725 0.239230 0.450098 C 0.175600 0.497688 0.103302 0.496863 0.094722 0.397599 C 0.087467 0.313667 0.144510 0.260339 0.179217 0.318685" origin="layout" pathEditMode="relative">
                                      <p:cBhvr>
                                        <p:cTn id="5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9192 0.117018 -0.023862 0.246481 -0.001483 0.375637 C 0.013012 0.459295 0.035452 0.537754 0.054832 0.605774 C 0.099271 0.761745 0.184488 0.851238 0.242147 0.742582 C 0.306293 0.621703 0.197627 0.420755 0.262591 0.303469 C 0.293242 0.248131 0.340317 0.260594 0.381132 0.249335 C 0.431961 0.235314 0.476849 0.182712 0.503916 0.104953" origin="layout" pathEditMode="relative">
                                      <p:cBhvr>
                                        <p:cTn id="6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7"/>
      <p:bldP build="whole" bldLvl="1" animBg="1" rev="0" advAuto="0" spid="214" grpId="11"/>
      <p:bldP build="whole" bldLvl="1" animBg="1" rev="0" advAuto="0" spid="205" grpId="3"/>
      <p:bldP build="whole" bldLvl="1" animBg="1" rev="0" advAuto="0" spid="210" grpId="1"/>
      <p:bldP build="whole" bldLvl="1" animBg="1" rev="0" advAuto="0" spid="211" grpId="5"/>
      <p:bldP build="whole" bldLvl="1" animBg="1" rev="0" advAuto="0" spid="213" grpId="9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просёлочная дорога.jpg" descr="просёлочная дорога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1" y="-1"/>
            <a:ext cx="2437595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красная машина.png" descr="красная машина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7919" y="7763436"/>
            <a:ext cx="7733381" cy="465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мешок.png" descr="мешок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80178" y="7914312"/>
            <a:ext cx="1529495" cy="1923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75-754200_santa-claus-christmas-gift-clip-art.png" descr="75-754200_santa-claus-christmas-gift-clip-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1044" y="6294776"/>
            <a:ext cx="1643488" cy="182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75-754200_santa-claus-christmas-gift-clip-art.png" descr="75-754200_santa-claus-christmas-gift-clip-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77515" y="6117561"/>
            <a:ext cx="1643488" cy="182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75-754200_santa-claus-christmas-gift-clip-art.png" descr="75-754200_santa-claus-christmas-gift-clip-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43697" y="3727231"/>
            <a:ext cx="1643487" cy="182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75-754200_santa-claus-christmas-gift-clip-art.png" descr="75-754200_santa-claus-christmas-gift-clip-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56082" y="3727231"/>
            <a:ext cx="1643488" cy="182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мешок.png" descr="мешок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21849" y="8228521"/>
            <a:ext cx="1529495" cy="1923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мешок.png" descr="мешок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45218" y="4527726"/>
            <a:ext cx="1529495" cy="1923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мешок.png" descr="мешок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2571" y="4527726"/>
            <a:ext cx="1529495" cy="1923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mph" nodeType="clickEffect" presetSubtype="0" presetID="6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33057 0.075309" origin="layout" pathEditMode="relative">
                                      <p:cBhvr>
                                        <p:cTn id="51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Class="exit" nodeType="afterEffect" presetSubtype="2" presetID="15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mph" nodeType="clickEffect" presetSubtype="0" presetID="6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95103 -0.003372" origin="layout" pathEditMode="relative">
                                      <p:cBhvr>
                                        <p:cTn id="66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mph" nodeType="with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61488" y="6148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mph" nodeType="clickEffect" presetSubtype="0" presetID="6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fill="hold"/>
                                        <p:tgtEl>
                                          <p:spTgt spid="2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95660 0.356079" origin="layout" pathEditMode="relative">
                                      <p:cBhvr>
                                        <p:cTn id="7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Class="exit" nodeType="afterEffect" presetSubtype="2" presetID="15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mph" nodeType="clickEffect" presetSubtype="0" presetID="6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2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path" nodeType="click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16462 0.196357" origin="layout" pathEditMode="relative">
                                      <p:cBhvr>
                                        <p:cTn id="9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mph" nodeType="withEffect" presetSubtype="0" presetID="6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fill="hold"/>
                                        <p:tgtEl>
                                          <p:spTgt spid="222"/>
                                        </p:tgtEl>
                                      </p:cBhvr>
                                      <p:by x="68542" y="685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emph" nodeType="clickEffect" presetSubtype="0" presetID="6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path" nodeType="click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9945 0.172258" origin="layout" pathEditMode="relative">
                                      <p:cBhvr>
                                        <p:cTn id="10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mph" nodeType="withEffect" presetSubtype="0" presetID="6" grpId="2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70267" y="7026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mph" nodeType="clickEffect" presetSubtype="0" presetID="6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2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path" nodeType="clickEffect" presetSubtype="0" presetID="-1" grpId="2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7959 0.328615" origin="layout" pathEditMode="relative">
                                      <p:cBhvr>
                                        <p:cTn id="11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Class="exit" nodeType="afterEffect" presetSubtype="2" presetID="15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emph" nodeType="clickEffect" presetSubtype="0" presetID="6" grpId="2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Class="path" nodeType="clickEffect" presetSubtype="0" presetID="-1" grpId="2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7187 0.023226" origin="layout" pathEditMode="relative">
                                      <p:cBhvr>
                                        <p:cTn id="12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mph" nodeType="withEffect" presetSubtype="0" presetID="6" grpId="2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66666" y="66666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mph" nodeType="clickEffect" presetSubtype="0" presetID="6" grpId="3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000" fill="hold"/>
                                        <p:tgtEl>
                                          <p:spTgt spid="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path" nodeType="clickEffect" presetSubtype="0" presetID="-1" grpId="3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89187 0.052790" origin="layout" pathEditMode="relative">
                                      <p:cBhvr>
                                        <p:cTn id="140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Class="exit" nodeType="afterEffect" presetSubtype="2" presetID="15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4"/>
      <p:bldP build="whole" bldLvl="1" animBg="1" rev="0" advAuto="0" spid="224" grpId="24"/>
      <p:bldP build="whole" bldLvl="1" animBg="1" rev="0" advAuto="0" spid="219" grpId="2"/>
      <p:bldP build="whole" bldLvl="1" animBg="1" rev="0" advAuto="0" spid="224" grpId="26"/>
      <p:bldP build="whole" bldLvl="1" animBg="1" rev="0" advAuto="0" spid="218" grpId="1"/>
      <p:bldP build="whole" bldLvl="1" animBg="1" rev="0" advAuto="0" spid="220" grpId="27"/>
      <p:bldP build="whole" bldLvl="1" animBg="1" rev="0" advAuto="0" spid="220" grpId="29"/>
      <p:bldP build="whole" bldLvl="1" animBg="1" rev="0" advAuto="0" spid="218" grpId="9"/>
      <p:bldP build="whole" bldLvl="1" animBg="1" rev="0" advAuto="0" spid="221" grpId="5"/>
      <p:bldP build="whole" bldLvl="1" animBg="1" rev="0" advAuto="0" spid="218" grpId="11"/>
      <p:bldP build="whole" bldLvl="1" animBg="1" rev="0" advAuto="0" spid="222" grpId="18"/>
      <p:bldP build="whole" bldLvl="1" animBg="1" rev="0" advAuto="0" spid="222" grpId="20"/>
      <p:bldP build="whole" bldLvl="1" animBg="1" rev="0" advAuto="0" spid="219" grpId="12"/>
      <p:bldP build="whole" bldLvl="1" animBg="1" rev="0" advAuto="0" spid="219" grpId="14"/>
      <p:bldP build="whole" bldLvl="1" animBg="1" rev="0" advAuto="0" spid="223" grpId="30"/>
      <p:bldP build="whole" bldLvl="1" animBg="1" rev="0" advAuto="0" spid="223" grpId="32"/>
      <p:bldP build="whole" bldLvl="1" animBg="1" rev="0" advAuto="0" spid="225" grpId="3"/>
      <p:bldP build="whole" bldLvl="1" animBg="1" rev="0" advAuto="0" spid="220" grpId="7"/>
      <p:bldP build="whole" bldLvl="1" animBg="1" rev="0" advAuto="0" spid="224" grpId="6"/>
      <p:bldP build="whole" bldLvl="1" animBg="1" rev="0" advAuto="0" spid="221" grpId="21"/>
      <p:bldP build="whole" bldLvl="1" animBg="1" rev="0" advAuto="0" spid="221" grpId="23"/>
      <p:bldP build="whole" bldLvl="1" animBg="1" rev="0" advAuto="0" spid="223" grpId="8"/>
      <p:bldP build="whole" bldLvl="1" animBg="1" rev="0" advAuto="0" spid="225" grpId="15"/>
      <p:bldP build="whole" bldLvl="1" animBg="1" rev="0" advAuto="0" spid="225" grpId="17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