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13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Информация о факте"/>
          <p:cNvSpPr txBox="1"/>
          <p:nvPr>
            <p:ph type="body" sz="quarter" idx="13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7" name="Уровень текста 1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13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13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14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15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13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Автор и дата"/>
          <p:cNvSpPr txBox="1"/>
          <p:nvPr>
            <p:ph type="body" sz="quarter" idx="14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слайда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3" name="Изображение"/>
          <p:cNvSpPr/>
          <p:nvPr>
            <p:ph type="pic" idx="13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Подзаголовок слайда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слайда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1" name="Изображение"/>
          <p:cNvSpPr/>
          <p:nvPr>
            <p:ph type="pic" idx="13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Подзаголовок слайда"/>
          <p:cNvSpPr txBox="1"/>
          <p:nvPr>
            <p:ph type="body" sz="quarter" idx="14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3" name="Уровень текста 1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Подзаголовок повестки дня"/>
          <p:cNvSpPr txBox="1"/>
          <p:nvPr>
            <p:ph type="body" sz="quarter" idx="13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1200-3.png" descr="s1200-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932" y="-26037"/>
            <a:ext cx="24459865" cy="13768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1200-4.png" descr="s1200-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408" y="-48141"/>
            <a:ext cx="24679866" cy="1381228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Сквиркл"/>
          <p:cNvSpPr/>
          <p:nvPr/>
        </p:nvSpPr>
        <p:spPr>
          <a:xfrm>
            <a:off x="-12550" y="11584067"/>
            <a:ext cx="24409100" cy="2084075"/>
          </a:xfrm>
          <a:prstGeom prst="roundRect">
            <a:avLst>
              <a:gd name="adj" fmla="val 9141"/>
            </a:avLst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48" name="в начале"/>
          <p:cNvSpPr txBox="1"/>
          <p:nvPr/>
        </p:nvSpPr>
        <p:spPr>
          <a:xfrm>
            <a:off x="5645656" y="4792302"/>
            <a:ext cx="2978301" cy="1325373"/>
          </a:xfrm>
          <a:prstGeom prst="rect">
            <a:avLst/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в начале</a:t>
            </a:r>
          </a:p>
        </p:txBody>
      </p:sp>
      <p:sp>
        <p:nvSpPr>
          <p:cNvPr id="249" name="в середине"/>
          <p:cNvSpPr txBox="1"/>
          <p:nvPr/>
        </p:nvSpPr>
        <p:spPr>
          <a:xfrm>
            <a:off x="10695982" y="2281897"/>
            <a:ext cx="3711328" cy="1325373"/>
          </a:xfrm>
          <a:prstGeom prst="rect">
            <a:avLst/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в середине</a:t>
            </a:r>
          </a:p>
        </p:txBody>
      </p:sp>
      <p:sp>
        <p:nvSpPr>
          <p:cNvPr id="250" name="в конце"/>
          <p:cNvSpPr txBox="1"/>
          <p:nvPr/>
        </p:nvSpPr>
        <p:spPr>
          <a:xfrm>
            <a:off x="16178415" y="4792302"/>
            <a:ext cx="2663182" cy="1325373"/>
          </a:xfrm>
          <a:prstGeom prst="rect">
            <a:avLst/>
          </a:prstGeom>
          <a:solidFill>
            <a:schemeClr val="accent1">
              <a:hueOff val="-245591"/>
              <a:satOff val="13830"/>
              <a:lumOff val="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в конце</a:t>
            </a:r>
          </a:p>
        </p:txBody>
      </p:sp>
      <p:pic>
        <p:nvPicPr>
          <p:cNvPr id="251" name="s1200-2.png" descr="s1200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505" y="11668500"/>
            <a:ext cx="1915210" cy="191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raketa.png" descr="raket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75160" y="11291116"/>
            <a:ext cx="3355900" cy="266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Rozovyj-vinograd-s-listyami.png" descr="Rozovyj-vinograd-s-listyami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65167" y="11595399"/>
            <a:ext cx="1651913" cy="2061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помидор.png" descr="помидор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56842" y="11668500"/>
            <a:ext cx="2285750" cy="191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ax_PNG92171.png" descr="ax_PNG9217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408848" y="11595399"/>
            <a:ext cx="2906806" cy="2061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rum-1294954_1280.png" descr="drum-1294954_128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88077" y="11780764"/>
            <a:ext cx="3109294" cy="1690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12464 -0.141934" origin="layout" pathEditMode="relative">
                                      <p:cBhvr>
                                        <p:cTn id="4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withEffect" presetSubtype="0" presetID="6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251"/>
                                        </p:tgtEl>
                                      </p:cBhvr>
                                      <p:by x="57501" y="5750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mph" nodeType="click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33874 -0.183383" origin="layout" pathEditMode="relative">
                                      <p:cBhvr>
                                        <p:cTn id="52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mph" nodeType="with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253"/>
                                        </p:tgtEl>
                                      </p:cBhvr>
                                      <p:by x="77292" y="7729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mph" nodeType="clickEffect" presetSubtype="0" presetID="6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2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51517 -0.179545" origin="layout" pathEditMode="relative">
                                      <p:cBhvr>
                                        <p:cTn id="6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mph" nodeType="withEffect" presetSubtype="0" presetID="6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254"/>
                                        </p:tgtEl>
                                      </p:cBhvr>
                                      <p:by x="63209" y="6320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mph" nodeType="click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2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click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34274 -0.165765" origin="layout" pathEditMode="relative">
                                      <p:cBhvr>
                                        <p:cTn id="7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mph" nodeType="withEffect" presetSubtype="0" presetID="6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256"/>
                                        </p:tgtEl>
                                      </p:cBhvr>
                                      <p:by x="63858" y="6385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mph" nodeType="clickEffect" presetSubtype="0" presetID="6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95690 -0.142644" origin="layout" pathEditMode="relative">
                                      <p:cBhvr>
                                        <p:cTn id="85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mph" nodeType="withEffect" presetSubtype="0" presetID="6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252"/>
                                        </p:tgtEl>
                                      </p:cBhvr>
                                      <p:by x="47820" y="4782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mph" nodeType="clickEffect" presetSubtype="0" presetID="6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2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mph" nodeType="clickEffect" presetID="9" grpId="2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97" dur="indefinite" fill="hold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path" nodeType="withEffect" presetSubtype="0" presetID="-1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8810 -0.195783" origin="layout" pathEditMode="relative">
                                      <p:cBhvr>
                                        <p:cTn id="10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mph" nodeType="withEffect" presetSubtype="0" presetID="6" grpId="2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255"/>
                                        </p:tgtEl>
                                      </p:cBhvr>
                                      <p:by x="61079" y="6107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7"/>
      <p:bldP build="whole" bldLvl="1" animBg="1" rev="0" advAuto="0" spid="254" grpId="3"/>
      <p:bldP build="whole" bldLvl="1" animBg="1" rev="0" advAuto="0" spid="251" grpId="9"/>
      <p:bldP build="whole" bldLvl="1" animBg="1" rev="0" advAuto="0" spid="252" grpId="19"/>
      <p:bldP build="whole" bldLvl="1" animBg="1" rev="0" advAuto="0" spid="252" grpId="21"/>
      <p:bldP build="whole" bldLvl="1" animBg="1" rev="0" advAuto="0" spid="256" grpId="4"/>
      <p:bldP build="whole" bldLvl="1" animBg="1" rev="0" advAuto="0" spid="253" grpId="2"/>
      <p:bldP build="whole" bldLvl="1" animBg="1" rev="0" advAuto="0" spid="255" grpId="22"/>
      <p:bldP build="whole" bldLvl="1" animBg="1" rev="0" advAuto="0" spid="255" grpId="6"/>
      <p:bldP build="whole" bldLvl="1" animBg="1" rev="0" advAuto="0" spid="252" grpId="5"/>
      <p:bldP build="whole" bldLvl="1" animBg="1" rev="0" advAuto="0" spid="255" grpId="23"/>
      <p:bldP build="whole" bldLvl="1" animBg="1" rev="0" advAuto="0" spid="254" grpId="13"/>
      <p:bldP build="whole" bldLvl="1" animBg="1" rev="0" advAuto="0" spid="255" grpId="25"/>
      <p:bldP build="whole" bldLvl="1" animBg="1" rev="0" advAuto="0" spid="254" grpId="15"/>
      <p:bldP build="whole" bldLvl="1" animBg="1" rev="0" advAuto="0" spid="253" grpId="10"/>
      <p:bldP build="whole" bldLvl="1" animBg="1" rev="0" advAuto="0" spid="253" grpId="12"/>
      <p:bldP build="whole" bldLvl="1" animBg="1" rev="0" advAuto="0" spid="251" grpId="1"/>
      <p:bldP build="whole" bldLvl="1" animBg="1" rev="0" advAuto="0" spid="256" grpId="16"/>
      <p:bldP build="whole" bldLvl="1" animBg="1" rev="0" advAuto="0" spid="256" grpId="1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5O_rwq2oYe8.jpg" descr="5O_rwq2oYe8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SweetEaster_DoV (26).png" descr="SweetEaster_DoV (26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51716" y="8426870"/>
            <a:ext cx="1962383" cy="195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SweetEaster_DoV (26).png" descr="SweetEaster_DoV (26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98596" y="8426870"/>
            <a:ext cx="1962383" cy="195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SweetEaster_DoV (26).png" descr="SweetEaster_DoV (26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91278" y="8426870"/>
            <a:ext cx="1962383" cy="195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weetEaster_DoV (26).png" descr="SweetEaster_DoV (26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25481" y="8299870"/>
            <a:ext cx="1962383" cy="195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Red-Rose_5_013.png" descr="Red-Rose_5_0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39253" y="667854"/>
            <a:ext cx="1295128" cy="22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lilium_PNG101.png" descr="lilium_PNG1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08797" y="2429955"/>
            <a:ext cx="1962383" cy="3053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Dandelions_42.png" descr="Dandelions_4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95296" y="1662561"/>
            <a:ext cx="1637773" cy="2860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783429856.png" descr="78342985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067156" y="210987"/>
            <a:ext cx="1088359" cy="316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1433167649_camomile-1-11.png" descr="1433167649_camomile-1-1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039205" y="2077425"/>
            <a:ext cx="1637773" cy="2699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5df28b3345707e5125d1f4b3.png" descr="5df28b3345707e5125d1f4b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211085" y="519832"/>
            <a:ext cx="3098408" cy="2548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Lilies-of-the-Valley_059.png" descr="Lilies-of-the-Valley_05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353082" y="363684"/>
            <a:ext cx="1721210" cy="2860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clickEffect" presetID="9" grpId="9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40" dur="indefinite" fill="hold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with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7043 0.421289" origin="layout" pathEditMode="relative">
                                      <p:cBhvr>
                                        <p:cTn id="4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withEffect" presetSubtype="0" presetID="6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75429" y="7542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click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32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mph" nodeType="click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8279 0.446630" origin="layout" pathEditMode="relative">
                                      <p:cBhvr>
                                        <p:cTn id="64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with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266"/>
                                        </p:tgtEl>
                                      </p:cBhvr>
                                      <p:by x="47426" y="4742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mph" nodeType="clickEffect" presetSubtype="0" presetID="6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clickEffect" presetID="9" grpId="18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6" dur="indefinite" fill="hold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path" nodeType="with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47762 0.311202" origin="layout" pathEditMode="relative">
                                      <p:cBhvr>
                                        <p:cTn id="79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withEffect" presetSubtype="0" presetID="6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267"/>
                                        </p:tgtEl>
                                      </p:cBhvr>
                                      <p:by x="58180" y="581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mph" nodeType="clickEffect" presetSubtype="0" presetID="6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2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xit" nodeType="clickEffect" presetSubtype="32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mph" nodeType="clickEffect" presetSubtype="0" presetID="6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2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xit" nodeType="clickEffect" presetSubtype="32" presetID="2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0" dur="2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mph" nodeType="clickEffect" presetSubtype="0" presetID="6" grpId="2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2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mph" nodeType="clickEffect" presetID="9" grpId="26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11" dur="indefinite" fill="hold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path" nodeType="withEffect" presetSubtype="0" presetID="-1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06682 0.437163" origin="layout" pathEditMode="relative">
                                      <p:cBhvr>
                                        <p:cTn id="11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mph" nodeType="withEffect" presetSubtype="0" presetID="6" grpId="2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268"/>
                                        </p:tgtEl>
                                      </p:cBhvr>
                                      <p:by x="55418" y="5541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1"/>
      <p:bldP build="whole" bldLvl="1" animBg="1" rev="0" advAuto="0" spid="267" grpId="17"/>
      <p:bldP build="whole" bldLvl="1" animBg="1" rev="0" advAuto="0" spid="267" grpId="18"/>
      <p:bldP build="whole" bldLvl="1" animBg="1" rev="0" advAuto="0" spid="264" grpId="7"/>
      <p:bldP build="whole" bldLvl="1" animBg="1" rev="0" advAuto="0" spid="267" grpId="20"/>
      <p:bldP build="whole" bldLvl="1" animBg="1" rev="0" advAuto="0" spid="269" grpId="21"/>
      <p:bldP build="whole" bldLvl="1" animBg="1" rev="0" advAuto="0" spid="266" grpId="14"/>
      <p:bldP build="whole" bldLvl="1" animBg="1" rev="0" advAuto="0" spid="264" grpId="12"/>
      <p:bldP build="whole" bldLvl="1" animBg="1" rev="0" advAuto="0" spid="266" grpId="16"/>
      <p:bldP build="whole" bldLvl="1" animBg="1" rev="0" advAuto="0" spid="265" grpId="23"/>
      <p:bldP build="whole" bldLvl="1" animBg="1" rev="0" advAuto="0" spid="264" grpId="13"/>
      <p:bldP build="whole" bldLvl="1" animBg="1" rev="0" advAuto="0" spid="269" grpId="22"/>
      <p:bldP build="whole" bldLvl="1" animBg="1" rev="0" advAuto="0" spid="265" grpId="24"/>
      <p:bldP build="whole" bldLvl="1" animBg="1" rev="0" advAuto="0" spid="268" grpId="25"/>
      <p:bldP build="whole" bldLvl="1" animBg="1" rev="0" advAuto="0" spid="268" grpId="26"/>
      <p:bldP build="whole" bldLvl="1" animBg="1" rev="0" advAuto="0" spid="268" grpId="28"/>
      <p:bldP build="whole" bldLvl="1" animBg="1" rev="0" advAuto="0" spid="263" grpId="4"/>
      <p:bldP build="whole" bldLvl="1" animBg="1" rev="0" advAuto="0" spid="268" grpId="3"/>
      <p:bldP build="whole" bldLvl="1" animBg="1" rev="0" advAuto="0" spid="269" grpId="2"/>
      <p:bldP build="whole" bldLvl="1" animBg="1" rev="0" advAuto="0" spid="263" grpId="8"/>
      <p:bldP build="whole" bldLvl="1" animBg="1" rev="0" advAuto="0" spid="263" grpId="9"/>
      <p:bldP build="whole" bldLvl="1" animBg="1" rev="0" advAuto="0" spid="263" grpId="11"/>
      <p:bldP build="whole" bldLvl="1" animBg="1" rev="0" advAuto="0" spid="267" grpId="6"/>
      <p:bldP build="whole" bldLvl="1" animBg="1" rev="0" advAuto="0" spid="265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11.jpg" descr="img11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679" y="-2301"/>
            <a:ext cx="24779358" cy="13720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Kater.png" descr="Ka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835266">
            <a:off x="5278782" y="11744131"/>
            <a:ext cx="4069265" cy="2034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Kater.png" descr="Ka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835266">
            <a:off x="5278782" y="11744131"/>
            <a:ext cx="4069265" cy="2034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Kater.png" descr="Ka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835266">
            <a:off x="5278782" y="11744131"/>
            <a:ext cx="4069265" cy="2034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Kater.png" descr="Ka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835266">
            <a:off x="5278782" y="11744131"/>
            <a:ext cx="4069265" cy="2034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63267 -0.085199" origin="layout" pathEditMode="relative">
                                      <p:cBhvr>
                                        <p:cTn id="1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ID="9" grpId="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1"/>
                                      </p:to>
                                    </p:set>
                                    <p:animEffect filter="image" prLst="opacity: 0.01; ">
                                      <p:cBhvr>
                                        <p:cTn id="15" dur="indefinite" fill="hold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63267 -0.085199 L 0.481624 -0.306777" origin="layout" pathEditMode="relative">
                                      <p:cBhvr>
                                        <p:cTn id="1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afterEffect" presetID="9" grpId="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22" dur="indefinite" fill="hold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81624 -0.306777 L 0.640894 -0.437565" origin="layout" pathEditMode="relative">
                                      <p:cBhvr>
                                        <p:cTn id="2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63267 -0.085199" origin="layout" pathEditMode="relative">
                                      <p:cBhvr>
                                        <p:cTn id="3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afterEffect" presetID="9" grpId="9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1"/>
                                      </p:to>
                                    </p:set>
                                    <p:animEffect filter="image" prLst="opacity: 0.01; ">
                                      <p:cBhvr>
                                        <p:cTn id="38" dur="indefinite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after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63267 -0.085199 L 0.481624 -0.306777" origin="layout" pathEditMode="relative">
                                      <p:cBhvr>
                                        <p:cTn id="4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afterEffect" presetID="9" grpId="1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45" dur="indefinite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81624 -0.306777 L 0.547246 -0.456620" origin="layout" pathEditMode="relative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63267 -0.085199" origin="layout" pathEditMode="relative">
                                      <p:cBhvr>
                                        <p:cTn id="5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mph" nodeType="afterEffect" presetID="9" grpId="1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1"/>
                                      </p:to>
                                    </p:set>
                                    <p:animEffect filter="image" prLst="opacity: 0.01; ">
                                      <p:cBhvr>
                                        <p:cTn id="61" dur="indefinite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path" nodeType="after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63267 -0.085199 L 0.481624 -0.306777" origin="layout" pathEditMode="relative">
                                      <p:cBhvr>
                                        <p:cTn id="6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afterEffect" presetID="9" grpId="1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68" dur="indefinite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after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81624 -0.306777 L 0.461372 -0.424696" origin="layout" pathEditMode="relative">
                                      <p:cBhvr>
                                        <p:cTn id="7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6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63267 -0.085199" origin="layout" pathEditMode="relative">
                                      <p:cBhvr>
                                        <p:cTn id="8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mph" nodeType="afterEffect" presetID="9" grpId="2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1"/>
                                      </p:to>
                                    </p:set>
                                    <p:animEffect filter="image" prLst="opacity: 0.01; ">
                                      <p:cBhvr>
                                        <p:cTn id="84" dur="indefinite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path" nodeType="after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63267 -0.085199 L 0.481624 -0.306777" origin="layout" pathEditMode="relative">
                                      <p:cBhvr>
                                        <p:cTn id="8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mph" nodeType="afterEffect" presetID="9" grpId="2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91" dur="indefinite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path" nodeType="afterEffect" presetSubtype="0" presetID="-1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81624 -0.306777 L 0.372151 -0.429675" origin="layout" pathEditMode="relative">
                                      <p:cBhvr>
                                        <p:cTn id="9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1"/>
      <p:bldP build="whole" bldLvl="1" animBg="1" rev="0" advAuto="0" spid="154" grpId="1"/>
      <p:bldP build="whole" bldLvl="1" animBg="1" rev="0" advAuto="0" spid="156" grpId="13"/>
      <p:bldP build="whole" bldLvl="1" animBg="1" rev="0" advAuto="0" spid="154" grpId="3"/>
      <p:bldP build="whole" bldLvl="1" animBg="1" rev="0" advAuto="0" spid="156" grpId="15"/>
      <p:bldP build="whole" bldLvl="1" animBg="1" rev="0" advAuto="0" spid="154" grpId="5"/>
      <p:bldP build="whole" bldLvl="1" animBg="1" rev="0" advAuto="0" spid="156" grpId="17"/>
      <p:bldP build="whole" bldLvl="1" animBg="1" rev="0" advAuto="0" spid="157" grpId="19"/>
      <p:bldP build="whole" bldLvl="1" animBg="1" rev="0" advAuto="0" spid="157" grpId="21"/>
      <p:bldP build="whole" bldLvl="1" animBg="1" rev="0" advAuto="0" spid="157" grpId="23"/>
      <p:bldP build="whole" bldLvl="1" animBg="1" rev="0" advAuto="0" spid="155" grpId="7"/>
      <p:bldP build="whole" bldLvl="1" animBg="1" rev="0" advAuto="0" spid="155" grpId="9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artoons_Beautiful_house_in_the_cartoon_Kikoriki_085664_.jpg" descr="Cartoons_Beautiful_house_in_the_cartoon_Kikoriki_085664_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50" y="0"/>
            <a:ext cx="2448569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005" y="703455"/>
            <a:ext cx="3310336" cy="150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56391" y="2130925"/>
            <a:ext cx="3310337" cy="150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75690" y="2384925"/>
            <a:ext cx="3310336" cy="150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66036" y="522827"/>
            <a:ext cx="3310336" cy="1500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2923" y="2989943"/>
            <a:ext cx="3310336" cy="150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9021" y="144996"/>
            <a:ext cx="3310336" cy="150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76015" y="315630"/>
            <a:ext cx="3310336" cy="150074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РА"/>
          <p:cNvSpPr txBox="1"/>
          <p:nvPr/>
        </p:nvSpPr>
        <p:spPr>
          <a:xfrm>
            <a:off x="1332993" y="679127"/>
            <a:ext cx="164036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РА</a:t>
            </a:r>
          </a:p>
        </p:txBody>
      </p:sp>
      <p:sp>
        <p:nvSpPr>
          <p:cNvPr id="168" name="РЫ"/>
          <p:cNvSpPr txBox="1"/>
          <p:nvPr/>
        </p:nvSpPr>
        <p:spPr>
          <a:xfrm>
            <a:off x="11355024" y="498499"/>
            <a:ext cx="187993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РЫ</a:t>
            </a:r>
          </a:p>
        </p:txBody>
      </p:sp>
      <p:sp>
        <p:nvSpPr>
          <p:cNvPr id="169" name="РО"/>
          <p:cNvSpPr txBox="1"/>
          <p:nvPr/>
        </p:nvSpPr>
        <p:spPr>
          <a:xfrm>
            <a:off x="4441934" y="2965614"/>
            <a:ext cx="164036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РО</a:t>
            </a:r>
          </a:p>
        </p:txBody>
      </p:sp>
      <p:sp>
        <p:nvSpPr>
          <p:cNvPr id="170" name="РУ"/>
          <p:cNvSpPr txBox="1"/>
          <p:nvPr/>
        </p:nvSpPr>
        <p:spPr>
          <a:xfrm>
            <a:off x="6558032" y="120668"/>
            <a:ext cx="1671254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РУ</a:t>
            </a:r>
          </a:p>
        </p:txBody>
      </p:sp>
      <p:sp>
        <p:nvSpPr>
          <p:cNvPr id="171" name="РЫ"/>
          <p:cNvSpPr txBox="1"/>
          <p:nvPr/>
        </p:nvSpPr>
        <p:spPr>
          <a:xfrm>
            <a:off x="21725391" y="2106597"/>
            <a:ext cx="187993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РЫ</a:t>
            </a:r>
          </a:p>
        </p:txBody>
      </p:sp>
      <p:sp>
        <p:nvSpPr>
          <p:cNvPr id="172" name="РУ"/>
          <p:cNvSpPr txBox="1"/>
          <p:nvPr/>
        </p:nvSpPr>
        <p:spPr>
          <a:xfrm>
            <a:off x="18155009" y="291301"/>
            <a:ext cx="1671254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РУ</a:t>
            </a:r>
          </a:p>
        </p:txBody>
      </p:sp>
      <p:sp>
        <p:nvSpPr>
          <p:cNvPr id="173" name="РО"/>
          <p:cNvSpPr txBox="1"/>
          <p:nvPr/>
        </p:nvSpPr>
        <p:spPr>
          <a:xfrm>
            <a:off x="15801486" y="2360597"/>
            <a:ext cx="164036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РО</a:t>
            </a:r>
          </a:p>
        </p:txBody>
      </p:sp>
      <p:pic>
        <p:nvPicPr>
          <p:cNvPr id="174" name="Картинка-облако-для-детей-на-прозрачном-фоне-подборка-рисунков-10.png" descr="Картинка-облако-для-детей-на-прозрачном-фоне-подборка-рисунков-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10190" y="6847720"/>
            <a:ext cx="3310336" cy="150074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РА"/>
          <p:cNvSpPr txBox="1"/>
          <p:nvPr/>
        </p:nvSpPr>
        <p:spPr>
          <a:xfrm>
            <a:off x="22029605" y="6823392"/>
            <a:ext cx="164036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1"/>
      <p:bldP build="whole" bldLvl="1" animBg="1" rev="0" advAuto="0" spid="173" grpId="13"/>
      <p:bldP build="whole" bldLvl="1" animBg="1" rev="0" advAuto="0" spid="171" grpId="9"/>
      <p:bldP build="whole" bldLvl="1" animBg="1" rev="0" advAuto="0" spid="175" grpId="15"/>
      <p:bldP build="whole" bldLvl="1" animBg="1" rev="0" advAuto="0" spid="168" grpId="3"/>
      <p:bldP build="whole" bldLvl="1" animBg="1" rev="0" advAuto="0" spid="169" grpId="5"/>
      <p:bldP build="whole" bldLvl="1" animBg="1" rev="0" advAuto="0" spid="167" grpId="1"/>
      <p:bldP build="whole" bldLvl="1" animBg="1" rev="0" advAuto="0" spid="170" grpId="7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artoons_Beautiful_house_in_the_cartoon_Kikoriki_085664_.jpg" descr="Cartoons_Beautiful_house_in_the_cartoon_Kikoriki_085664_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871" y="26810"/>
            <a:ext cx="24725743" cy="13790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lowers-Drawn_130.png" descr="Flowers-Drawn_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544" y="9759930"/>
            <a:ext cx="2628742" cy="225496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АР"/>
          <p:cNvSpPr txBox="1"/>
          <p:nvPr/>
        </p:nvSpPr>
        <p:spPr>
          <a:xfrm>
            <a:off x="1707307" y="9818492"/>
            <a:ext cx="1705645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АР</a:t>
            </a:r>
          </a:p>
        </p:txBody>
      </p:sp>
      <p:pic>
        <p:nvPicPr>
          <p:cNvPr id="180" name="Flowers-Drawn_130.png" descr="Flowers-Drawn_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05055" y="10381678"/>
            <a:ext cx="2628743" cy="225496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ИР"/>
          <p:cNvSpPr txBox="1"/>
          <p:nvPr/>
        </p:nvSpPr>
        <p:spPr>
          <a:xfrm>
            <a:off x="12335829" y="10540516"/>
            <a:ext cx="179366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ИР</a:t>
            </a:r>
          </a:p>
        </p:txBody>
      </p:sp>
      <p:pic>
        <p:nvPicPr>
          <p:cNvPr id="182" name="Flowers-Drawn_130.png" descr="Flowers-Drawn_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0645" y="11010185"/>
            <a:ext cx="2628743" cy="2254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lowers-Drawn_130.png" descr="Flowers-Drawn_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2947" y="10187732"/>
            <a:ext cx="2628742" cy="225496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УР"/>
          <p:cNvSpPr txBox="1"/>
          <p:nvPr/>
        </p:nvSpPr>
        <p:spPr>
          <a:xfrm>
            <a:off x="8625162" y="11155543"/>
            <a:ext cx="1743535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УР</a:t>
            </a:r>
          </a:p>
        </p:txBody>
      </p:sp>
      <p:sp>
        <p:nvSpPr>
          <p:cNvPr id="185" name="ОР"/>
          <p:cNvSpPr txBox="1"/>
          <p:nvPr/>
        </p:nvSpPr>
        <p:spPr>
          <a:xfrm>
            <a:off x="4914495" y="10540516"/>
            <a:ext cx="177209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ОР</a:t>
            </a:r>
          </a:p>
        </p:txBody>
      </p:sp>
      <p:pic>
        <p:nvPicPr>
          <p:cNvPr id="186" name="Flowers-Drawn_130.png" descr="Flowers-Drawn_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5265" y="11010185"/>
            <a:ext cx="2628743" cy="225496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ЕР"/>
          <p:cNvSpPr txBox="1"/>
          <p:nvPr/>
        </p:nvSpPr>
        <p:spPr>
          <a:xfrm>
            <a:off x="16149465" y="11362969"/>
            <a:ext cx="1639777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ЕР</a:t>
            </a:r>
          </a:p>
        </p:txBody>
      </p:sp>
      <p:pic>
        <p:nvPicPr>
          <p:cNvPr id="188" name="Flowers-Drawn_130.png" descr="Flowers-Drawn_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02805" y="9465709"/>
            <a:ext cx="2628743" cy="225496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ЁР"/>
          <p:cNvSpPr txBox="1"/>
          <p:nvPr/>
        </p:nvSpPr>
        <p:spPr>
          <a:xfrm>
            <a:off x="19164354" y="9818492"/>
            <a:ext cx="1639777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ЁР</a:t>
            </a:r>
          </a:p>
        </p:txBody>
      </p:sp>
      <p:pic>
        <p:nvPicPr>
          <p:cNvPr id="190" name="Flowers-Drawn_130.png" descr="Flowers-Drawn_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07393" y="8085041"/>
            <a:ext cx="2628742" cy="225496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ЭР"/>
          <p:cNvSpPr txBox="1"/>
          <p:nvPr/>
        </p:nvSpPr>
        <p:spPr>
          <a:xfrm>
            <a:off x="22024150" y="8437825"/>
            <a:ext cx="169806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ЭР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click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click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click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click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mph" nodeType="click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1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3"/>
      <p:bldP build="whole" bldLvl="1" animBg="1" rev="0" advAuto="0" spid="181" grpId="4"/>
      <p:bldP build="whole" bldLvl="1" animBg="1" rev="0" advAuto="0" spid="179" grpId="1"/>
      <p:bldP build="whole" bldLvl="1" animBg="1" rev="0" advAuto="0" spid="191" grpId="13"/>
      <p:bldP build="whole" bldLvl="1" animBg="1" rev="0" advAuto="0" spid="187" grpId="9"/>
      <p:bldP build="whole" bldLvl="1" animBg="1" rev="0" advAuto="0" spid="187" grpId="10"/>
      <p:bldP build="whole" bldLvl="1" animBg="1" rev="0" advAuto="0" spid="191" grpId="14"/>
      <p:bldP build="whole" bldLvl="1" animBg="1" rev="0" advAuto="0" spid="184" grpId="5"/>
      <p:bldP build="whole" bldLvl="1" animBg="1" rev="0" advAuto="0" spid="185" grpId="7"/>
      <p:bldP build="whole" bldLvl="1" animBg="1" rev="0" advAuto="0" spid="185" grpId="8"/>
      <p:bldP build="whole" bldLvl="1" animBg="1" rev="0" advAuto="0" spid="184" grpId="6"/>
      <p:bldP build="whole" bldLvl="1" animBg="1" rev="0" advAuto="0" spid="179" grpId="2"/>
      <p:bldP build="whole" bldLvl="1" animBg="1" rev="0" advAuto="0" spid="189" grpId="11"/>
      <p:bldP build="whole" bldLvl="1" animBg="1" rev="0" advAuto="0" spid="189" grpId="1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1579288622_5-12.jpg" descr="1579288622_5-1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52" y="-19787"/>
            <a:ext cx="24461304" cy="1375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1200.png" descr="s12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31195" y="7824348"/>
            <a:ext cx="3955424" cy="395872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РУ"/>
          <p:cNvSpPr txBox="1"/>
          <p:nvPr/>
        </p:nvSpPr>
        <p:spPr>
          <a:xfrm>
            <a:off x="2204692" y="8760007"/>
            <a:ext cx="1671254" cy="15494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9400"/>
            </a:lvl1pPr>
          </a:lstStyle>
          <a:p>
            <a:pPr/>
            <a:r>
              <a:t>РУ</a:t>
            </a:r>
          </a:p>
        </p:txBody>
      </p:sp>
      <p:sp>
        <p:nvSpPr>
          <p:cNvPr id="196" name="РО"/>
          <p:cNvSpPr txBox="1"/>
          <p:nvPr/>
        </p:nvSpPr>
        <p:spPr>
          <a:xfrm>
            <a:off x="6718353" y="8912407"/>
            <a:ext cx="1315666" cy="12446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7400"/>
            </a:lvl1pPr>
          </a:lstStyle>
          <a:p>
            <a:pPr/>
            <a:r>
              <a:t>РО</a:t>
            </a:r>
          </a:p>
        </p:txBody>
      </p:sp>
      <p:sp>
        <p:nvSpPr>
          <p:cNvPr id="197" name="РЫ"/>
          <p:cNvSpPr txBox="1"/>
          <p:nvPr/>
        </p:nvSpPr>
        <p:spPr>
          <a:xfrm>
            <a:off x="8763413" y="9263958"/>
            <a:ext cx="1316436" cy="10795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400"/>
            </a:lvl1pPr>
          </a:lstStyle>
          <a:p>
            <a:pPr/>
            <a:r>
              <a:t>РЫ</a:t>
            </a:r>
          </a:p>
        </p:txBody>
      </p:sp>
      <p:sp>
        <p:nvSpPr>
          <p:cNvPr id="198" name="РЭ"/>
          <p:cNvSpPr txBox="1"/>
          <p:nvPr/>
        </p:nvSpPr>
        <p:spPr>
          <a:xfrm>
            <a:off x="10601049" y="9064807"/>
            <a:ext cx="953133" cy="9398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5400"/>
            </a:lvl1pPr>
          </a:lstStyle>
          <a:p>
            <a:pPr/>
            <a:r>
              <a:t>РЭ</a:t>
            </a:r>
          </a:p>
        </p:txBody>
      </p:sp>
      <p:sp>
        <p:nvSpPr>
          <p:cNvPr id="199" name="РЫ"/>
          <p:cNvSpPr txBox="1"/>
          <p:nvPr/>
        </p:nvSpPr>
        <p:spPr>
          <a:xfrm>
            <a:off x="11336747" y="8109546"/>
            <a:ext cx="940768" cy="7747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РЫ</a:t>
            </a:r>
          </a:p>
        </p:txBody>
      </p:sp>
      <p:sp>
        <p:nvSpPr>
          <p:cNvPr id="200" name="РА"/>
          <p:cNvSpPr txBox="1"/>
          <p:nvPr/>
        </p:nvSpPr>
        <p:spPr>
          <a:xfrm>
            <a:off x="4348599" y="8760007"/>
            <a:ext cx="1478013" cy="1384301"/>
          </a:xfrm>
          <a:prstGeom prst="rect">
            <a:avLst/>
          </a:prstGeom>
          <a:solidFill>
            <a:schemeClr val="accent4">
              <a:hueOff val="349036"/>
              <a:lumOff val="171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/>
            </a:lvl1pPr>
          </a:lstStyle>
          <a:p>
            <a:pPr/>
            <a:r>
              <a:t>РА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96008 -0.004838" origin="layout" pathEditMode="relative">
                                      <p:cBhvr>
                                        <p:cTn id="4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withEffect" presetSubtype="0" presetID="6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93645" y="9364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96008 -0.004838 L 0.190357 -0.010984" origin="layout" pathEditMode="relative">
                                      <p:cBhvr>
                                        <p:cTn id="4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mph" nodeType="withEffect" presetSubtype="0" presetID="6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83756" y="8375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90357 -0.010984 L 0.277306 -0.013292" origin="layout" pathEditMode="relative">
                                      <p:cBhvr>
                                        <p:cTn id="5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mph" nodeType="withEffect" presetSubtype="0" presetID="6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93179" y="9317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77306 -0.013292 L 0.363609 -0.012661" origin="layout" pathEditMode="relative">
                                      <p:cBhvr>
                                        <p:cTn id="6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mph" nodeType="withEffect" presetSubtype="0" presetID="6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91897" y="9189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363609 -0.012661 L 0.428081 -0.038386" origin="layout" pathEditMode="relative">
                                      <p:cBhvr>
                                        <p:cTn id="6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mph" nodeType="withEffect" presetSubtype="0" presetID="6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85127" y="8512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428081 -0.038386 L 0.464722 -0.100611" origin="layout" pathEditMode="relative">
                                      <p:cBhvr>
                                        <p:cTn id="76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mph" nodeType="withEffect" presetSubtype="0" presetID="6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73901" y="7390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  <p:bldP build="whole" bldLvl="1" animBg="1" rev="0" advAuto="0" spid="196" grpId="4"/>
      <p:bldP build="whole" bldLvl="1" animBg="1" rev="0" advAuto="0" spid="199" grpId="7"/>
      <p:bldP build="whole" bldLvl="1" animBg="1" rev="0" advAuto="0" spid="197" grpId="5"/>
      <p:bldP build="whole" bldLvl="1" animBg="1" rev="0" advAuto="0" spid="198" grpId="6"/>
      <p:bldP build="whole" bldLvl="1" animBg="1" rev="0" advAuto="0" spid="194" grpId="9"/>
      <p:bldP build="whole" bldLvl="1" animBg="1" rev="0" advAuto="0" spid="200" grpId="3"/>
      <p:bldP build="whole" bldLvl="1" animBg="1" rev="0" advAuto="0" spid="194" grpId="11"/>
      <p:bldP build="whole" bldLvl="1" animBg="1" rev="0" advAuto="0" spid="194" grpId="13"/>
      <p:bldP build="whole" bldLvl="1" animBg="1" rev="0" advAuto="0" spid="195" grpId="2"/>
      <p:bldP build="whole" bldLvl="1" animBg="1" rev="0" advAuto="0" spid="194" grpId="15"/>
      <p:bldP build="whole" bldLvl="1" animBg="1" rev="0" advAuto="0" spid="194" grpId="17"/>
      <p:bldP build="whole" bldLvl="1" animBg="1" rev="0" advAuto="0" spid="194" grpId="19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4ubUHlZcnwE.jpg" descr="4ubUHlZcnw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4583" y="-993545"/>
            <a:ext cx="26126478" cy="15703089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РА"/>
          <p:cNvSpPr txBox="1"/>
          <p:nvPr/>
        </p:nvSpPr>
        <p:spPr>
          <a:xfrm>
            <a:off x="18822044" y="12030673"/>
            <a:ext cx="1478014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РА</a:t>
            </a:r>
          </a:p>
        </p:txBody>
      </p:sp>
      <p:sp>
        <p:nvSpPr>
          <p:cNvPr id="204" name="ИР"/>
          <p:cNvSpPr txBox="1"/>
          <p:nvPr/>
        </p:nvSpPr>
        <p:spPr>
          <a:xfrm>
            <a:off x="22209433" y="3817638"/>
            <a:ext cx="1498328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ИР</a:t>
            </a:r>
          </a:p>
        </p:txBody>
      </p:sp>
      <p:sp>
        <p:nvSpPr>
          <p:cNvPr id="205" name="УР"/>
          <p:cNvSpPr txBox="1"/>
          <p:nvPr/>
        </p:nvSpPr>
        <p:spPr>
          <a:xfrm>
            <a:off x="20701644" y="5758713"/>
            <a:ext cx="1505621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УР</a:t>
            </a:r>
          </a:p>
        </p:txBody>
      </p:sp>
      <p:sp>
        <p:nvSpPr>
          <p:cNvPr id="206" name="РЫ"/>
          <p:cNvSpPr txBox="1"/>
          <p:nvPr/>
        </p:nvSpPr>
        <p:spPr>
          <a:xfrm>
            <a:off x="21983056" y="7935383"/>
            <a:ext cx="1692102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РЫ</a:t>
            </a:r>
          </a:p>
        </p:txBody>
      </p:sp>
      <p:sp>
        <p:nvSpPr>
          <p:cNvPr id="207" name="ОР"/>
          <p:cNvSpPr txBox="1"/>
          <p:nvPr/>
        </p:nvSpPr>
        <p:spPr>
          <a:xfrm>
            <a:off x="20248861" y="9852899"/>
            <a:ext cx="1478013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ОР</a:t>
            </a:r>
          </a:p>
        </p:txBody>
      </p:sp>
      <p:sp>
        <p:nvSpPr>
          <p:cNvPr id="208" name="РО"/>
          <p:cNvSpPr txBox="1"/>
          <p:nvPr/>
        </p:nvSpPr>
        <p:spPr>
          <a:xfrm>
            <a:off x="13760805" y="9104152"/>
            <a:ext cx="1478013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РО</a:t>
            </a:r>
          </a:p>
        </p:txBody>
      </p:sp>
      <p:sp>
        <p:nvSpPr>
          <p:cNvPr id="209" name="РУ"/>
          <p:cNvSpPr txBox="1"/>
          <p:nvPr/>
        </p:nvSpPr>
        <p:spPr>
          <a:xfrm>
            <a:off x="14924419" y="6945887"/>
            <a:ext cx="1505620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РУ</a:t>
            </a:r>
          </a:p>
        </p:txBody>
      </p:sp>
      <p:sp>
        <p:nvSpPr>
          <p:cNvPr id="210" name="РУ"/>
          <p:cNvSpPr txBox="1"/>
          <p:nvPr/>
        </p:nvSpPr>
        <p:spPr>
          <a:xfrm>
            <a:off x="17525158" y="334893"/>
            <a:ext cx="1505620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РУ</a:t>
            </a:r>
          </a:p>
        </p:txBody>
      </p:sp>
      <p:sp>
        <p:nvSpPr>
          <p:cNvPr id="211" name="РА"/>
          <p:cNvSpPr txBox="1"/>
          <p:nvPr/>
        </p:nvSpPr>
        <p:spPr>
          <a:xfrm>
            <a:off x="20502847" y="1664528"/>
            <a:ext cx="1478013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РА</a:t>
            </a:r>
          </a:p>
        </p:txBody>
      </p:sp>
      <p:sp>
        <p:nvSpPr>
          <p:cNvPr id="212" name="РА"/>
          <p:cNvSpPr txBox="1"/>
          <p:nvPr/>
        </p:nvSpPr>
        <p:spPr>
          <a:xfrm>
            <a:off x="15493894" y="2120256"/>
            <a:ext cx="1478013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РА</a:t>
            </a:r>
          </a:p>
        </p:txBody>
      </p:sp>
      <p:sp>
        <p:nvSpPr>
          <p:cNvPr id="213" name="РЫ"/>
          <p:cNvSpPr txBox="1"/>
          <p:nvPr/>
        </p:nvSpPr>
        <p:spPr>
          <a:xfrm>
            <a:off x="14678517" y="4626757"/>
            <a:ext cx="1692103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РЫ</a:t>
            </a:r>
          </a:p>
        </p:txBody>
      </p:sp>
      <p:sp>
        <p:nvSpPr>
          <p:cNvPr id="214" name="ЕР"/>
          <p:cNvSpPr txBox="1"/>
          <p:nvPr/>
        </p:nvSpPr>
        <p:spPr>
          <a:xfrm>
            <a:off x="11452993" y="10625207"/>
            <a:ext cx="1359249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ЕР</a:t>
            </a:r>
          </a:p>
        </p:txBody>
      </p:sp>
      <p:sp>
        <p:nvSpPr>
          <p:cNvPr id="215" name="ИР"/>
          <p:cNvSpPr txBox="1"/>
          <p:nvPr/>
        </p:nvSpPr>
        <p:spPr>
          <a:xfrm>
            <a:off x="8478341" y="11077989"/>
            <a:ext cx="1498328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ИР</a:t>
            </a:r>
          </a:p>
        </p:txBody>
      </p:sp>
      <p:sp>
        <p:nvSpPr>
          <p:cNvPr id="216" name="РА"/>
          <p:cNvSpPr txBox="1"/>
          <p:nvPr/>
        </p:nvSpPr>
        <p:spPr>
          <a:xfrm>
            <a:off x="5872448" y="12030673"/>
            <a:ext cx="1478013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РА</a:t>
            </a:r>
          </a:p>
        </p:txBody>
      </p:sp>
      <p:sp>
        <p:nvSpPr>
          <p:cNvPr id="217" name="ОР"/>
          <p:cNvSpPr txBox="1"/>
          <p:nvPr/>
        </p:nvSpPr>
        <p:spPr>
          <a:xfrm>
            <a:off x="3619946" y="10625207"/>
            <a:ext cx="1478013" cy="1384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FDFDFD"/>
                </a:solidFill>
              </a:defRPr>
            </a:lvl1pPr>
          </a:lstStyle>
          <a:p>
            <a:pPr/>
            <a:r>
              <a:t>ОР</a:t>
            </a:r>
          </a:p>
        </p:txBody>
      </p:sp>
      <p:pic>
        <p:nvPicPr>
          <p:cNvPr id="218" name="Sovunya_iz_smesharikov_6_26041128.png" descr="Sovunya_iz_smesharikov_6_260411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82573" y="10359611"/>
            <a:ext cx="4131734" cy="413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ID="9" grpId="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38919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clickEffect" presetID="9" grpId="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5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38919 0.000000 L -0.080404 -0.137097" origin="layout" pathEditMode="relative">
                                      <p:cBhvr>
                                        <p:cTn id="1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clickEffect" presetID="9" grpId="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23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80404 -0.137097 L -0.004894 -0.276899" origin="layout" pathEditMode="relative">
                                      <p:cBhvr>
                                        <p:cTn id="2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clickEffect" presetID="9" grpId="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31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4894 -0.276899 L -0.061269 -0.435594" origin="layout" pathEditMode="relative">
                                      <p:cBhvr>
                                        <p:cTn id="34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clickEffect" presetID="9" grpId="9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39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with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61269 -0.435594 L 0.000000 -0.577114" origin="layout" pathEditMode="relative">
                                      <p:cBhvr>
                                        <p:cTn id="4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clickEffect" presetID="9" grpId="1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47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with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577114 L -0.069988 -0.752315" origin="layout" pathEditMode="relative">
                                      <p:cBhvr>
                                        <p:cTn id="5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mph" nodeType="clickEffect" presetID="9" grpId="1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55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path" nodeType="with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69988 -0.752315 L -0.191538 -0.831032" origin="layout" pathEditMode="relative">
                                      <p:cBhvr>
                                        <p:cTn id="5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mph" nodeType="clickEffect" presetID="9" grpId="1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63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path" nodeType="with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91538 -0.831032 L -0.275408 -0.700866" origin="layout" pathEditMode="relative">
                                      <p:cBhvr>
                                        <p:cTn id="6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mph" nodeType="clickEffect" presetID="9" grpId="1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1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with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75408 -0.700866 L -0.304457 -0.518123" origin="layout" pathEditMode="relative">
                                      <p:cBhvr>
                                        <p:cTn id="74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clickEffect" presetID="9" grpId="19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79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path" nodeType="with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304457 -0.518123 L -0.298196 -0.350433" origin="layout" pathEditMode="relative">
                                      <p:cBhvr>
                                        <p:cTn id="8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mph" nodeType="clickEffect" presetID="9" grpId="2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87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path" nodeType="with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98196 -0.350433 L -0.346483 -0.205629" origin="layout" pathEditMode="relative">
                                      <p:cBhvr>
                                        <p:cTn id="9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mph" nodeType="clickEffect" presetID="9" grpId="23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95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path" nodeType="withEffect" presetSubtype="0" presetID="-1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346483 -0.205629 L -0.448592 -0.080790" origin="layout" pathEditMode="relative">
                                      <p:cBhvr>
                                        <p:cTn id="9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mph" nodeType="clickEffect" presetID="9" grpId="2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03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path" nodeType="withEffect" presetSubtype="0" presetID="-1" grpId="2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448592 -0.080790 L -0.562702 -0.067049" origin="layout" pathEditMode="relative">
                                      <p:cBhvr>
                                        <p:cTn id="10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mph" nodeType="clickEffect" presetID="9" grpId="2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11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path" nodeType="withEffect" presetSubtype="0" presetID="-1" grpId="2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562702 -0.067049 L -0.666976 -0.000000" origin="layout" pathEditMode="relative">
                                      <p:cBhvr>
                                        <p:cTn id="114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mph" nodeType="clickEffect" presetID="9" grpId="29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19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path" nodeType="withEffect" presetSubtype="0" presetID="-1" grpId="3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666976 -0.000000 L -0.767425 -0.085111" origin="layout" pathEditMode="relative">
                                      <p:cBhvr>
                                        <p:cTn id="12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mph" nodeType="clickEffect" presetID="9" grpId="3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27" dur="indefinite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path" nodeType="withEffect" presetSubtype="0" presetID="-1" grpId="3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767425 -0.085111 C -0.776606 -0.112943 -0.778920 -0.146250 -0.773847 -0.177185 C -0.766608 -0.221335 -0.746166 -0.253567 -0.722004 -0.270739 C -0.701601 -0.285240 -0.678810 -0.289169 -0.660571 -0.311044 C -0.637736 -0.338432 -0.626342 -0.387504 -0.631696 -0.435594" origin="layout" pathEditMode="relative">
                                      <p:cBhvr>
                                        <p:cTn id="130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1"/>
      <p:bldP build="whole" bldLvl="1" animBg="1" rev="0" advAuto="0" spid="218" grpId="13"/>
      <p:bldP build="whole" bldLvl="1" animBg="1" rev="0" advAuto="0" spid="218" grpId="15"/>
      <p:bldP build="whole" bldLvl="1" animBg="1" rev="0" advAuto="0" spid="218" grpId="17"/>
      <p:bldP build="whole" bldLvl="1" animBg="1" rev="0" advAuto="0" spid="218" grpId="19"/>
      <p:bldP build="whole" bldLvl="1" animBg="1" rev="0" advAuto="0" spid="218" grpId="21"/>
      <p:bldP build="whole" bldLvl="1" animBg="1" rev="0" advAuto="0" spid="218" grpId="23"/>
      <p:bldP build="whole" bldLvl="1" animBg="1" rev="0" advAuto="0" spid="218" grpId="1"/>
      <p:bldP build="whole" bldLvl="1" animBg="1" rev="0" advAuto="0" spid="218" grpId="25"/>
      <p:bldP build="whole" bldLvl="1" animBg="1" rev="0" advAuto="0" spid="218" grpId="3"/>
      <p:bldP build="whole" bldLvl="1" animBg="1" rev="0" advAuto="0" spid="218" grpId="27"/>
      <p:bldP build="whole" bldLvl="1" animBg="1" rev="0" advAuto="0" spid="218" grpId="5"/>
      <p:bldP build="whole" bldLvl="1" animBg="1" rev="0" advAuto="0" spid="218" grpId="29"/>
      <p:bldP build="whole" bldLvl="1" animBg="1" rev="0" advAuto="0" spid="218" grpId="7"/>
      <p:bldP build="whole" bldLvl="1" animBg="1" rev="0" advAuto="0" spid="218" grpId="31"/>
      <p:bldP build="whole" bldLvl="1" animBg="1" rev="0" advAuto="0" spid="218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14.jpg" descr="img14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9239" y="-405203"/>
            <a:ext cx="25785787" cy="14660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hello_html_509ad0ca.png" descr="hello_html_509ad0c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290313" y="10166324"/>
            <a:ext cx="6131820" cy="3447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iraffe_1-2_Wandtattoo_Aufkleber.PNG" descr="Giraffe_1-2_Wandtattoo_Aufkleb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7601" y="7606732"/>
            <a:ext cx="9866809" cy="659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51f27948639763.589d58efb1934.png" descr="51f27948639763.589d58efb193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07685" y="10631453"/>
            <a:ext cx="2831608" cy="283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501499_26.png" descr="501499_2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62810" y="10393267"/>
            <a:ext cx="3385558" cy="3371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s1200-1.png" descr="s1200-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3191" y="10354799"/>
            <a:ext cx="2646328" cy="3447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1502254571_animals-4-06.png" descr="1502254571_animals-4-0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47190" y="9823370"/>
            <a:ext cx="3447631" cy="3802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06e403650f496f0d893b551a78a86fef.png" descr="06e403650f496f0d893b551a78a86fef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368575" y="10579186"/>
            <a:ext cx="4509827" cy="2999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2024 0.037147 0.056280 0.040761 0.080515 0.008253 C 0.115972 -0.039311 0.116150 -0.120561 0.109912 -0.190880 C 0.103464 -0.263577 0.090560 -0.334743 0.069952 -0.404361" origin="layout" pathEditMode="relative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xit" nodeType="after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65833 -0.001848 -0.129931 -0.037826 -0.184425 -0.103519 C -0.245506 -0.177153 -0.291417 -0.284184 -0.315196 -0.408387" origin="layout" pathEditMode="relative">
                                      <p:cBhvr>
                                        <p:cTn id="2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xit" nodeType="after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2005 0.024240 0.050406 0.021933 0.070970 -0.006022 C 0.102118 -0.048364 0.106196 -0.117527 0.103638 -0.179112 C 0.100066 -0.265080 0.083903 -0.349647 0.052402 -0.426067" origin="layout" pathEditMode="relative">
                                      <p:cBhvr>
                                        <p:cTn id="42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xit" nodeType="afterEffect" presetSubtype="32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71495 0.003798 -0.141567 -0.036019 -0.198569 -0.112832 C -0.255288 -0.189265 -0.295671 -0.297765 -0.313065 -0.420458" origin="layout" pathEditMode="relative">
                                      <p:cBhvr>
                                        <p:cTn id="5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xit" nodeType="afterEffect" presetSubtype="32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37753 0.026865 0.081007 -0.002039 0.099370 -0.066543 C 0.114661 -0.120258 0.108928 -0.180140 0.102364 -0.235029 C 0.094329 -0.302219 0.084194 -0.369611 0.071580 -0.438037" origin="layout" pathEditMode="relative">
                                      <p:cBhvr>
                                        <p:cTn id="72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Class="exit" nodeType="afterEffect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path" nodeType="click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65155 0.022626 -0.132715 0.001209 -0.189455 -0.060058 C -0.262814 -0.139269 -0.310646 -0.275722 -0.318327 -0.427697" origin="layout" pathEditMode="relative">
                                      <p:cBhvr>
                                        <p:cTn id="8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Class="exit" nodeType="afterEffect" presetSubtype="32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7525 0.077673 0.078136 0.083860 0.100409 0.010132 C 0.112463 -0.029769 0.104748 -0.075879 0.097764 -0.118533 C 0.079969 -0.227223 0.068132 -0.338719 0.062504 -0.451476" origin="layout" pathEditMode="relative">
                                      <p:cBhvr>
                                        <p:cTn id="10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Class="exit" nodeType="afterEffect" presetSubtype="32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3"/>
      <p:bldP build="whole" bldLvl="1" animBg="1" rev="0" advAuto="0" spid="222" grpId="19"/>
      <p:bldP build="whole" bldLvl="1" animBg="1" rev="0" advAuto="0" spid="224" grpId="15"/>
      <p:bldP build="whole" bldLvl="1" animBg="1" rev="0" advAuto="0" spid="222" grpId="21"/>
      <p:bldP build="whole" bldLvl="1" animBg="1" rev="0" advAuto="0" spid="221" grpId="16"/>
      <p:bldP build="whole" bldLvl="1" animBg="1" rev="0" advAuto="0" spid="223" grpId="4"/>
      <p:bldP build="whole" bldLvl="1" animBg="1" rev="0" advAuto="0" spid="223" grpId="6"/>
      <p:bldP build="whole" bldLvl="1" animBg="1" rev="0" advAuto="0" spid="226" grpId="7"/>
      <p:bldP build="whole" bldLvl="1" animBg="1" rev="0" advAuto="0" spid="221" grpId="18"/>
      <p:bldP build="whole" bldLvl="1" animBg="1" rev="0" advAuto="0" spid="226" grpId="9"/>
      <p:bldP build="whole" bldLvl="1" animBg="1" rev="0" advAuto="0" spid="225" grpId="1"/>
      <p:bldP build="whole" bldLvl="1" animBg="1" rev="0" advAuto="0" spid="225" grpId="3"/>
      <p:bldP build="whole" bldLvl="1" animBg="1" rev="0" advAuto="0" spid="227" grpId="10"/>
      <p:bldP build="whole" bldLvl="1" animBg="1" rev="0" advAuto="0" spid="227" grpId="1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16.jpg" descr="img16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0468" y="-434147"/>
            <a:ext cx="26544936" cy="14584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jcxlzxxgi.png" descr="jcxlzxxg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225" y="305150"/>
            <a:ext cx="3512597" cy="2387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06e403650f496f0d893b551a78a86fef.png" descr="06e403650f496f0d893b551a78a86fef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8080" y="10059017"/>
            <a:ext cx="3512597" cy="2336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Red-Rose_5_013.png" descr="Red-Rose_5_0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5781" y="9044838"/>
            <a:ext cx="2202101" cy="382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20-204657_album-cleaning-vector.png" descr="20-204657_album-cleaning-vect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26190" y="6646175"/>
            <a:ext cx="1933752" cy="2131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raketa.png" descr="raket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70797" y="101562"/>
            <a:ext cx="3512597" cy="279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Rozovyj-vinograd-s-listyami.png" descr="Rozovyj-vinograd-s-listyami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05272" y="3754395"/>
            <a:ext cx="2202101" cy="2747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ZHeltaya-narisovannaya-grusha-s-listom.png" descr="ZHeltaya-narisovannaya-grusha-s-listo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152367" y="6539134"/>
            <a:ext cx="1120262" cy="1582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um-1294954_1280.png" descr="drum-1294954_128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480701" y="10741065"/>
            <a:ext cx="2759297" cy="1500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1579323490_32-54.jpg" descr="1579323490_32-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259" y="-1039557"/>
            <a:ext cx="24556518" cy="18577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1200-2.png" descr="s1200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45715" y="4392270"/>
            <a:ext cx="4259746" cy="4259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robot_PNG82.png" descr="robot_PNG8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96797" y="4392270"/>
            <a:ext cx="4757581" cy="4259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20-204657_album-cleaning-vector.png" descr="20-204657_album-cleaning-vecto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81485" y="3767311"/>
            <a:ext cx="3742550" cy="4124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jcxlzxxgi.png" descr="jcxlzxxgi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92990" y="4573384"/>
            <a:ext cx="5165193" cy="3510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5-54604_baby-clipart-little-mermaid-crab-clipart.png" descr="5-54604_baby-clipart-little-mermaid-crab-clip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00330" y="5063276"/>
            <a:ext cx="4750515" cy="2917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click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xit" nodeType="click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5"/>
      <p:bldP build="whole" bldLvl="1" animBg="1" rev="0" advAuto="0" spid="241" grpId="3"/>
      <p:bldP build="whole" bldLvl="1" animBg="1" rev="0" advAuto="0" spid="241" grpId="4"/>
      <p:bldP build="whole" bldLvl="1" animBg="1" rev="0" advAuto="0" spid="242" grpId="6"/>
      <p:bldP build="whole" bldLvl="1" animBg="1" rev="0" advAuto="0" spid="240" grpId="1"/>
      <p:bldP build="whole" bldLvl="1" animBg="1" rev="0" advAuto="0" spid="240" grpId="2"/>
      <p:bldP build="whole" bldLvl="1" animBg="1" rev="0" advAuto="0" spid="243" grpId="7"/>
      <p:bldP build="whole" bldLvl="1" animBg="1" rev="0" advAuto="0" spid="243" grpId="8"/>
      <p:bldP build="whole" bldLvl="1" animBg="1" rev="0" advAuto="0" spid="244" grpId="9"/>
      <p:bldP build="whole" bldLvl="1" animBg="1" rev="0" advAuto="0" spid="244" grpId="10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