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6" r:id="rId11"/>
    <p:sldId id="267" r:id="rId12"/>
    <p:sldId id="271" r:id="rId13"/>
    <p:sldId id="270" r:id="rId14"/>
    <p:sldId id="269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6 группа\оформление\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3576" y="0"/>
            <a:ext cx="9177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80" y="323668"/>
            <a:ext cx="89980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Подготовительная к школе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группа №6</a:t>
            </a:r>
          </a:p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«ФИКСИКИ»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" b="13644"/>
          <a:stretch/>
        </p:blipFill>
        <p:spPr>
          <a:xfrm>
            <a:off x="856828" y="1356574"/>
            <a:ext cx="7396768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7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9013" y="5582687"/>
            <a:ext cx="381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 заведение Детский сад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Мы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идем всегда с улыбкой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Там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игрушек целый клад </a:t>
            </a:r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Куклы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, мишки, пирамидки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…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098" name="Picture 2" descr="C:\Users\user\Desktop\6 группа\сайт фиксики\hkLi42--_20nNqBVKxM7FW1ULWje0qVBncPFc5nEm1RBHiL_-fT-uvR80I9pHnIG8DJXeZbwwCDnvsEzzsl-My8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6187"/>
          <a:stretch/>
        </p:blipFill>
        <p:spPr bwMode="auto">
          <a:xfrm>
            <a:off x="392292" y="381071"/>
            <a:ext cx="4104456" cy="2460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6 группа\сайт фиксики\IMG_20220429_11241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b="14956"/>
          <a:stretch/>
        </p:blipFill>
        <p:spPr bwMode="auto">
          <a:xfrm>
            <a:off x="4673951" y="381071"/>
            <a:ext cx="4102973" cy="2460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6 группа\сайт фиксики\IMG_20220118_140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2286"/>
          <a:stretch/>
        </p:blipFill>
        <p:spPr bwMode="auto">
          <a:xfrm>
            <a:off x="2487769" y="2806805"/>
            <a:ext cx="4168463" cy="27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55172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Группа наших там друзей,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ними весело играть!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большой планете всей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Лучше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Сада не сыскать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!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5122" name="Picture 2" descr="C:\Users\user\Desktop\6 группа\сайт фиксики\IMG_20220915_114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 r="6218" b="10202"/>
          <a:stretch/>
        </p:blipFill>
        <p:spPr bwMode="auto">
          <a:xfrm>
            <a:off x="412002" y="404664"/>
            <a:ext cx="4020590" cy="2439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6 группа\сайт фиксики\IMG-20220901-WA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8001"/>
          <a:stretch/>
        </p:blipFill>
        <p:spPr bwMode="auto">
          <a:xfrm>
            <a:off x="4572001" y="404662"/>
            <a:ext cx="4086918" cy="2439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6 группа\сайт фиксики\IMG-20220920-WA00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1817" r="21637"/>
          <a:stretch/>
        </p:blipFill>
        <p:spPr bwMode="auto">
          <a:xfrm>
            <a:off x="2403808" y="2956793"/>
            <a:ext cx="4336385" cy="2439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6 группа\сайт фиксики\IMG_20220411_101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7" b="5934"/>
          <a:stretch/>
        </p:blipFill>
        <p:spPr bwMode="auto">
          <a:xfrm>
            <a:off x="1324831" y="3284984"/>
            <a:ext cx="6270844" cy="3026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6 группа\сайт фиксики\IMG_20220902_1043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2" b="27247"/>
          <a:stretch/>
        </p:blipFill>
        <p:spPr bwMode="auto">
          <a:xfrm rot="10800000">
            <a:off x="4460253" y="476672"/>
            <a:ext cx="4262799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6 группа\сайт фиксики\IMG_20220914_0916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5" r="20636"/>
          <a:stretch/>
        </p:blipFill>
        <p:spPr bwMode="auto">
          <a:xfrm>
            <a:off x="323528" y="476672"/>
            <a:ext cx="413672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Desktop\Презентация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user\Desktop\Презентация Microsoft 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14756" r="24479" b="14656"/>
          <a:stretch/>
        </p:blipFill>
        <p:spPr bwMode="auto">
          <a:xfrm>
            <a:off x="107504" y="2492896"/>
            <a:ext cx="1991865" cy="2913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4438" y="5517232"/>
            <a:ext cx="336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До скорой встречи!!!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146" name="Picture 2" descr="C:\Users\user\Desktop\6 группа\сайт фиксики\IMG_20220901_1231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/>
          <a:stretch/>
        </p:blipFill>
        <p:spPr bwMode="auto">
          <a:xfrm>
            <a:off x="1907704" y="314159"/>
            <a:ext cx="5742912" cy="5203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user\Desktop\6 группа\оформление\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586" y="29752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НАША ЭМБЛЕМА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2052" name="Picture 4" descr="C:\Users\user\Desktop\6 группа\распечатать ноябрь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9392"/>
            <a:ext cx="5906714" cy="7128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2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atherineasquithgallery.com/uploads/posts/2021-03/1614577737_73-p-fiksiki-na-belom-fone-8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18267" r="15566" b="24186"/>
          <a:stretch/>
        </p:blipFill>
        <p:spPr bwMode="auto">
          <a:xfrm rot="235642">
            <a:off x="2280976" y="116632"/>
            <a:ext cx="4582048" cy="1436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1556792"/>
            <a:ext cx="65527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НАШ ДЕВИЗ</a:t>
            </a:r>
          </a:p>
          <a:p>
            <a:pPr algn="ctr"/>
            <a:endParaRPr lang="ru-RU" sz="2800" b="1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Малыши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фиксики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проворны,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Умны, сильны и неугомонны,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Они всегда на помощь друг другу придут,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Если что сломалось, выход быстро найдут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4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6 группа\оформление\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8"/>
          <a:stretch/>
        </p:blipFill>
        <p:spPr bwMode="auto">
          <a:xfrm>
            <a:off x="1" y="0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6 группа\оформление\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2"/>
          <a:stretch/>
        </p:blipFill>
        <p:spPr bwMode="auto">
          <a:xfrm>
            <a:off x="0" y="3717032"/>
            <a:ext cx="9143999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926400"/>
            <a:ext cx="583264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Анохина Валерия;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Багров Иван;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Бекренев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Михаил;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Дмитриенко Александр;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Иванов Михаил;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Ивашкина Вероника;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Канеев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Дамир;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Колдашова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Виктория;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Кочетков Александр;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Ларина Анастасия;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Маликова Ксения;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Моллаев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Тимур;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Мочалкина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Ангелина;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Наумова Анастасия;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Наумов Савелий;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Нечаев Артемий;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Панкратова Милана;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Поскакаев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Алексей;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Серова Александра;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Сологубов Иван;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Удальцова Анастасия;</a:t>
            </a:r>
          </a:p>
          <a:p>
            <a:pPr marL="228600" indent="-228600">
              <a:buAutoNum type="arabicPeriod"/>
            </a:pP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Чупренкова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Полина;</a:t>
            </a:r>
          </a:p>
          <a:p>
            <a:pPr marL="228600" indent="-228600">
              <a:buAutoNum type="arabicPeriod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Швецов Юрий.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6 группа\оформление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сайт фиксики\IMG-20211128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160240" cy="30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6367" y="3819744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Воспитатель:</a:t>
            </a:r>
          </a:p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Демиденко Екатерина </a:t>
            </a:r>
          </a:p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Алексеевна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172" name="Picture 4" descr="C:\Users\user\Desktop\сайт фиксики\IMG-20211128-WA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3"/>
          <a:stretch/>
        </p:blipFill>
        <p:spPr bwMode="auto">
          <a:xfrm>
            <a:off x="3347864" y="1556792"/>
            <a:ext cx="2298397" cy="34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5157192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Помощник воспитателя:</a:t>
            </a:r>
          </a:p>
          <a:p>
            <a:r>
              <a:rPr lang="ru-RU" sz="14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Семёнова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Лариса Александровна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173" name="Picture 5" descr="C:\Users\user\Desktop\сайт фиксики\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2669" y="1083674"/>
            <a:ext cx="3024336" cy="22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571" y="3810239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Воспитатель:</a:t>
            </a:r>
          </a:p>
          <a:p>
            <a:r>
              <a:rPr lang="ru-RU" sz="1400" dirty="0" err="1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Корелова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 Татьяна Сергеевна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652" y="476672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Каждый день рано утром встаю,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 иду в свой родной детский сад.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Утро дарит мне нежность свою,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Я с улыбкой встречаю ребят!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2" y="1700808"/>
            <a:ext cx="7819377" cy="495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1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" y="1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449" y="692696"/>
            <a:ext cx="38884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Мы за столиком сидим,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Вкусный завтрак мы едим.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Постарались повара,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Приготовили с утра!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29279" y="3645024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Собрались мы пообедать,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Угощения отведать.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Ой как вкусно пахнет щами,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Кто обедать будет с нами?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147" name="Picture 3" descr="C:\Users\user\Desktop\сайт фиксики\IMG_20211119_12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8"/>
          <a:stretch/>
        </p:blipFill>
        <p:spPr bwMode="auto">
          <a:xfrm>
            <a:off x="395536" y="3068960"/>
            <a:ext cx="4320480" cy="223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6 группа\сайт фиксики\IMG_20211130_082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b="37747"/>
          <a:stretch/>
        </p:blipFill>
        <p:spPr bwMode="auto">
          <a:xfrm>
            <a:off x="5148064" y="508294"/>
            <a:ext cx="3110746" cy="2921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5" y="620688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 садик нужно мне ходить, 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Чтобы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 школе лучшим быть. 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Здесь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научат рисовать, 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717032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rgbClr val="8064A2">
                    <a:lumMod val="75000"/>
                  </a:srgbClr>
                </a:solidFill>
                <a:latin typeface="Segoe Print" panose="02000600000000000000" pitchFamily="2" charset="0"/>
              </a:rPr>
              <a:t>Буквы первые писать, </a:t>
            </a:r>
          </a:p>
          <a:p>
            <a:pPr lvl="0"/>
            <a:r>
              <a:rPr lang="ru-RU" sz="2000" dirty="0">
                <a:solidFill>
                  <a:srgbClr val="8064A2">
                    <a:lumMod val="75000"/>
                  </a:srgbClr>
                </a:solidFill>
                <a:latin typeface="Segoe Print" panose="02000600000000000000" pitchFamily="2" charset="0"/>
              </a:rPr>
              <a:t>Смастерить поделку – </a:t>
            </a:r>
          </a:p>
          <a:p>
            <a:pPr lvl="0"/>
            <a:r>
              <a:rPr lang="ru-RU" sz="2000" dirty="0">
                <a:solidFill>
                  <a:srgbClr val="8064A2">
                    <a:lumMod val="75000"/>
                  </a:srgbClr>
                </a:solidFill>
                <a:latin typeface="Segoe Print" panose="02000600000000000000" pitchFamily="2" charset="0"/>
              </a:rPr>
              <a:t>Мишку или белку.</a:t>
            </a:r>
          </a:p>
        </p:txBody>
      </p:sp>
      <p:pic>
        <p:nvPicPr>
          <p:cNvPr id="2050" name="Picture 2" descr="C:\Users\user\Desktop\6 группа\сайт фиксики\IMG_20220905_114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929172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5" y="2204864"/>
            <a:ext cx="3466336" cy="3489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1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6 группа\оформление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2782" y="522920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Выполнять зарядку, Жить по распорядку. Стану всех умнее вас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И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пойду я в первый класс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!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C:\Users\user\Desktop\6 группа\сайт фиксики\jRR7xbgu9y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2011" r="4010" b="19626"/>
          <a:stretch/>
        </p:blipFill>
        <p:spPr bwMode="auto">
          <a:xfrm>
            <a:off x="4572001" y="493809"/>
            <a:ext cx="4064512" cy="232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6 группа\сайт фиксики\IMG_20220915_104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3888" b="21875"/>
          <a:stretch/>
        </p:blipFill>
        <p:spPr bwMode="auto">
          <a:xfrm>
            <a:off x="395536" y="493809"/>
            <a:ext cx="4064512" cy="232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6 группа\сайт фиксики\IMG-20220402-WA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26175" b="10174"/>
          <a:stretch/>
        </p:blipFill>
        <p:spPr bwMode="auto">
          <a:xfrm>
            <a:off x="2267744" y="2908538"/>
            <a:ext cx="4064512" cy="232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272</Words>
  <Application>Microsoft Office PowerPoint</Application>
  <PresentationFormat>Экран (4:3)</PresentationFormat>
  <Paragraphs>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2021-11-28T10:22:19Z</dcterms:created>
  <dcterms:modified xsi:type="dcterms:W3CDTF">2022-09-21T20:04:06Z</dcterms:modified>
</cp:coreProperties>
</file>