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60" r:id="rId5"/>
    <p:sldId id="258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01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78DC-D92B-4739-AC36-8C385B9426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0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D259A-1CF8-453E-A0F1-D59D95F2AA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5C1A8-81C1-4F6A-9A48-41BAF4C9F0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8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7ED7-1F95-43E5-BCA6-DA114C4156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0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FDCF0-980A-4854-B199-C2A2B0C3EC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8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E5BC-1B66-442A-B16B-A97B1147E1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0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571FE-BB1F-49F8-819E-E2CC56E9A9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1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85D81-F3FD-48E3-9C76-D69AFF01B7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5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4672-B63D-4AB2-A634-4E9504D095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1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42DB4-4EB8-4963-AE5A-E4C64C8EC1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6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E7E9-A264-4F35-A5D2-151408C4AB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0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2DD138-B0F2-4CBD-A305-C5F7DF69B7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15316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89010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Старшая группа №6 «</a:t>
            </a:r>
            <a:r>
              <a:rPr lang="ru-RU" sz="2400" dirty="0" err="1" smtClean="0">
                <a:solidFill>
                  <a:srgbClr val="89010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Фиксики</a:t>
            </a:r>
            <a:r>
              <a:rPr lang="ru-RU" sz="2400" dirty="0" smtClean="0">
                <a:solidFill>
                  <a:srgbClr val="89010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89010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484784"/>
            <a:ext cx="3312367" cy="345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8" y="116632"/>
            <a:ext cx="5112568" cy="5400599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		</a:t>
            </a:r>
            <a:r>
              <a:rPr lang="ru-RU" sz="16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роспись родилась в Поволжье, на берегах чистой и светлой речки Узоры. Свои изделия крестьяне всех окрестных деревень отвозили продавать на ярмарку в село Городец. Поэтому роспись, выполненная на этих изделиях, получила название Городецкая. </a:t>
            </a:r>
          </a:p>
          <a:p>
            <a:pPr>
              <a:buFontTx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6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ссортимент городецких изделий широк. Это прялки, короба, шкатулки, сундуки, разделочные доски, посуда, панно-тарелки, деревянные игрушки, детские каталки, мебель, даже части дома – ставни, двери, ворота. </a:t>
            </a:r>
          </a:p>
          <a:p>
            <a:pPr>
              <a:buFontTx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6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аиболее распространенными мотивами являются: цветы – розы, купавки с симметричными листьями; животные – конь, птица; сюжетные композиции – всадники, кареты, барыни, солдаты, кавалеры, собачки. </a:t>
            </a:r>
          </a:p>
          <a:p>
            <a:pPr>
              <a:buFontTx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аключительный этап росписи – нанесение белой краской штрихов и точек. Этот прием называется «оживкой» и придает работе законченный вид. При окончательной отделке изделия покрывают лаком.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/>
          <a:stretch/>
        </p:blipFill>
        <p:spPr bwMode="auto">
          <a:xfrm>
            <a:off x="107505" y="620688"/>
            <a:ext cx="4176463" cy="424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5760640" cy="201622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 ребята рассмотрели предметы с городецкой росписью. Обратили внимание, какие они яркие и праздничные.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Посмотрели какими элементами городецкие мастера украшали свои изделия. Узнали каким цветом украшаются цветы и для чего мастера используют белый цвет.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9"/>
          <a:stretch/>
        </p:blipFill>
        <p:spPr>
          <a:xfrm>
            <a:off x="4427984" y="1609015"/>
            <a:ext cx="3312368" cy="4121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8"/>
          <a:stretch/>
        </p:blipFill>
        <p:spPr>
          <a:xfrm>
            <a:off x="719428" y="1844825"/>
            <a:ext cx="3356950" cy="3861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780" y="1844824"/>
            <a:ext cx="3826768" cy="16561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ебята захотели попробовать себя в роли городецких мастеров и научиться выполнять элементы цветочной росписи.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4" y="407707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kern="0" dirty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заранее покрасили листы (доски) в желтый цвет и приступили к работе.</a:t>
            </a:r>
            <a:endParaRPr lang="ru-RU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02" y="548680"/>
            <a:ext cx="4402441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380763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3528392" cy="46805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ородецкая роспись – как ее нам не знать.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 и жаркие кони, молодецкая стать.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 такие букеты, что нельзя описать.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 такие сюжеты, что ни в сказке сказать.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елтый вечер, черный конь,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купавки, как огонь,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тицы смотрят из ларца –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89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удо-роспись Городца!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0"/>
          <a:stretch/>
        </p:blipFill>
        <p:spPr>
          <a:xfrm>
            <a:off x="4572000" y="188640"/>
            <a:ext cx="3816424" cy="53661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7" y="908720"/>
            <a:ext cx="8107127" cy="48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518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131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12</cp:revision>
  <dcterms:created xsi:type="dcterms:W3CDTF">2015-02-21T15:17:39Z</dcterms:created>
  <dcterms:modified xsi:type="dcterms:W3CDTF">2022-03-22T15:04:29Z</dcterms:modified>
</cp:coreProperties>
</file>