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792841"/>
            <a:ext cx="7200800" cy="5369561"/>
            <a:chOff x="1115616" y="2124754"/>
            <a:chExt cx="7165477" cy="701087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24754"/>
              <a:ext cx="7165477" cy="4460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15 января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День зимующих птиц</a:t>
              </a:r>
              <a:endParaRPr lang="ru-RU" sz="72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2" y="7729140"/>
              <a:ext cx="5084703" cy="1406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Старшая группа № 6 «</a:t>
              </a:r>
              <a:r>
                <a:rPr lang="ru-RU" sz="3200" dirty="0" err="1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Фиксики</a:t>
              </a:r>
              <a:r>
                <a:rPr lang="ru-RU" sz="3200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»</a:t>
              </a:r>
              <a:endParaRPr lang="ru-RU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60" y="1268760"/>
            <a:ext cx="3970784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отмечается Всероссийский экологический праздник «День зимующих птиц». История этой даты связана с именем поэта Александра Яковлевича Яшина и писателя Евгения Николаевича Носова. Союз охраны птиц России предложил 15 января 2003 года – день рождения Евгения Носова – объявить Днем зимующих птиц и внести в Российский экологический календарь.</a:t>
            </a:r>
          </a:p>
          <a:p>
            <a:endParaRPr lang="ru-RU" dirty="0"/>
          </a:p>
        </p:txBody>
      </p:sp>
      <p:pic>
        <p:nvPicPr>
          <p:cNvPr id="1026" name="Picture 2" descr="https://sk-amigo.ru/wp-content/uploads/kormushki-dlya-ptic-svoimi-rukami-foto-originalnye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65444" cy="36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743" y="963350"/>
            <a:ext cx="4320480" cy="135617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	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рамках празднования этого дня,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 группе №6 прошло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тематическое занятие по аппликации «День зимующих птиц».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 b="38915"/>
          <a:stretch/>
        </p:blipFill>
        <p:spPr>
          <a:xfrm>
            <a:off x="683568" y="2636912"/>
            <a:ext cx="4002050" cy="3460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1" b="11783"/>
          <a:stretch/>
        </p:blipFill>
        <p:spPr>
          <a:xfrm>
            <a:off x="4932040" y="992276"/>
            <a:ext cx="3587492" cy="51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772400" cy="15001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	На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занятии дети вспомнили названия зимующих птиц, а некоторых узнали впервые. Но про одну птичку дети поговорили более подробно, о снегире. Вспомнив о том, чем снегирь отличается от других зимующих птиц, чем питается и как выглядит, ребята совместно с воспитателем решили сделать птице друзей.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b="19070"/>
          <a:stretch/>
        </p:blipFill>
        <p:spPr>
          <a:xfrm>
            <a:off x="3851920" y="2155551"/>
            <a:ext cx="3405108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28217" r="-2756" b="10714"/>
          <a:stretch/>
        </p:blipFill>
        <p:spPr>
          <a:xfrm>
            <a:off x="679462" y="2143928"/>
            <a:ext cx="3176934" cy="4188087"/>
          </a:xfrm>
          <a:prstGeom prst="rect">
            <a:avLst/>
          </a:prstGeom>
        </p:spPr>
      </p:pic>
      <p:pic>
        <p:nvPicPr>
          <p:cNvPr id="2050" name="Picture 2" descr="http://img1.liveinternet.ru/images/attach/c/7/94/561/94561763_6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3427140" cy="34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5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4005064"/>
            <a:ext cx="4006269" cy="2376264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Дети очень старались и аккуратно вырезали каждую деталь, чтобы их снегири получились очень красивыми. После проделанной работы, снегирей дети совместно с воспитателем разместили на зимнем дереве в групповой комнате. Получилось очень необычно.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2" b="29767"/>
          <a:stretch/>
        </p:blipFill>
        <p:spPr>
          <a:xfrm>
            <a:off x="4644008" y="476672"/>
            <a:ext cx="3827714" cy="3613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0" r="2001" b="33322"/>
          <a:stretch/>
        </p:blipFill>
        <p:spPr>
          <a:xfrm>
            <a:off x="636594" y="2852935"/>
            <a:ext cx="3828844" cy="3614481"/>
          </a:xfrm>
          <a:prstGeom prst="rect">
            <a:avLst/>
          </a:prstGeom>
        </p:spPr>
      </p:pic>
      <p:pic>
        <p:nvPicPr>
          <p:cNvPr id="3074" name="Picture 2" descr="http://img-fotki.yandex.ru/get/15582/200418627.42/0_114c75_201ca17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4" y="814631"/>
            <a:ext cx="3766270" cy="20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6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8919" y="476672"/>
            <a:ext cx="3312368" cy="50405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	После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аппликации дети поиграли в игру «Птичья столовая». Ребята выбирали продукты, которые можно положить в кормушку, чтобы птицы питались и не погибали холодными зимами. Ребята узнали много интересного о пернатых нашего региона.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	Такие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мероприятия учат детей быть добрыми, отзывчивыми и милосердными, помнить о тех, кто нуждается в нашей помощи и заботе.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8786" r="23954"/>
          <a:stretch/>
        </p:blipFill>
        <p:spPr>
          <a:xfrm>
            <a:off x="606795" y="548680"/>
            <a:ext cx="4742124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3234" r="26232"/>
          <a:stretch/>
        </p:blipFill>
        <p:spPr>
          <a:xfrm>
            <a:off x="606795" y="3645024"/>
            <a:ext cx="4742124" cy="28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6227" y="824148"/>
            <a:ext cx="648072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Спасибо за внимание!!!</a:t>
            </a:r>
          </a:p>
          <a:p>
            <a:pPr lvl="0" algn="ctr">
              <a:spcAft>
                <a:spcPts val="1000"/>
              </a:spcAft>
            </a:pPr>
            <a:r>
              <a:rPr lang="ru-RU" sz="5400" u="sng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Берегите птиц!!!</a:t>
            </a:r>
            <a:endParaRPr lang="ru-RU" sz="5400" u="sng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098" name="Picture 2" descr="https://i.pinimg.com/originals/7a/ca/dc/7acadce9c707dda033b5efd2a7c87177.jpg?1550216927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747104" cy="37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40</cp:revision>
  <dcterms:created xsi:type="dcterms:W3CDTF">2014-07-06T18:18:01Z</dcterms:created>
  <dcterms:modified xsi:type="dcterms:W3CDTF">2022-01-19T16:48:51Z</dcterms:modified>
</cp:coreProperties>
</file>