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Д-С 4\ОФОРМЛЕНИЕ\САЙТ\Новости группы 2022\зима-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637" y="2780928"/>
            <a:ext cx="821872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СНЕЖНЫЙ ГОРОДОК</a:t>
            </a:r>
          </a:p>
          <a:p>
            <a:pPr algn="ctr"/>
            <a:r>
              <a:rPr lang="ru-RU" sz="6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2022</a:t>
            </a:r>
            <a:endParaRPr lang="ru-RU" sz="6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1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247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     Замечательное </a:t>
            </a:r>
            <a:r>
              <a:rPr lang="ru-RU" sz="3600" dirty="0">
                <a:solidFill>
                  <a:schemeClr val="bg1"/>
                </a:solidFill>
              </a:rPr>
              <a:t>время года – зима, и дети, и взрослые её очень любят!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      Этой </a:t>
            </a:r>
            <a:r>
              <a:rPr lang="ru-RU" sz="3600" dirty="0">
                <a:solidFill>
                  <a:schemeClr val="bg1"/>
                </a:solidFill>
              </a:rPr>
              <a:t>зимой в рамках участия нашего детского сада в региональном конкурсе «Снежный городок </a:t>
            </a:r>
            <a:r>
              <a:rPr lang="ru-RU" sz="3600" dirty="0" err="1">
                <a:solidFill>
                  <a:schemeClr val="bg1"/>
                </a:solidFill>
              </a:rPr>
              <a:t>Эколят</a:t>
            </a:r>
            <a:r>
              <a:rPr lang="ru-RU" sz="3600" dirty="0">
                <a:solidFill>
                  <a:schemeClr val="bg1"/>
                </a:solidFill>
              </a:rPr>
              <a:t>» на каждом участке появились  фигурки </a:t>
            </a:r>
            <a:r>
              <a:rPr lang="ru-RU" sz="3600" dirty="0" err="1">
                <a:solidFill>
                  <a:schemeClr val="bg1"/>
                </a:solidFill>
              </a:rPr>
              <a:t>Эколят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01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3200" dirty="0" smtClean="0">
                <a:solidFill>
                  <a:schemeClr val="bg1"/>
                </a:solidFill>
              </a:rPr>
              <a:t>У </a:t>
            </a:r>
            <a:r>
              <a:rPr lang="ru-RU" sz="3200" dirty="0">
                <a:solidFill>
                  <a:schemeClr val="bg1"/>
                </a:solidFill>
              </a:rPr>
              <a:t>нас «Акварелек</a:t>
            </a:r>
            <a:r>
              <a:rPr lang="ru-RU" sz="3200" dirty="0" smtClean="0">
                <a:solidFill>
                  <a:schemeClr val="bg1"/>
                </a:solidFill>
              </a:rPr>
              <a:t>», </a:t>
            </a:r>
            <a:r>
              <a:rPr lang="ru-RU" sz="3200" dirty="0">
                <a:solidFill>
                  <a:schemeClr val="bg1"/>
                </a:solidFill>
              </a:rPr>
              <a:t>вместе с родителями и детьми сооружена снежная гора с лазом,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0375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9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2664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713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элементы для прыжков через препятствия,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545794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метания снежков или мячиков, бега змейкой.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1536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 постройки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расписаны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46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4453461"/>
            <a:ext cx="1759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Гуашевыми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красками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811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375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64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44250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772816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приглядывает за детьми Весёлая и общительная Ёлочка в оранжевой шапочке.</a:t>
            </a:r>
          </a:p>
        </p:txBody>
      </p:sp>
    </p:spTree>
    <p:extLst>
      <p:ext uri="{BB962C8B-B14F-4D97-AF65-F5344CB8AC3E}">
        <p14:creationId xmlns:p14="http://schemas.microsoft.com/office/powerpoint/2010/main" val="136961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я\Desktop\Д-С 4\ОФОРМЛЕНИЕ\САЙТ\Новости группы 2022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49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877272"/>
            <a:ext cx="58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Прогулки </a:t>
            </a:r>
            <a:r>
              <a:rPr lang="ru-RU" sz="2400" b="1" dirty="0">
                <a:solidFill>
                  <a:srgbClr val="FF0000"/>
                </a:solidFill>
              </a:rPr>
              <a:t>на свежем воздухе и хорошее настроение  - залог здоровья дошколят!</a:t>
            </a:r>
          </a:p>
        </p:txBody>
      </p:sp>
    </p:spTree>
    <p:extLst>
      <p:ext uri="{BB962C8B-B14F-4D97-AF65-F5344CB8AC3E}">
        <p14:creationId xmlns:p14="http://schemas.microsoft.com/office/powerpoint/2010/main" val="277900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4</cp:revision>
  <dcterms:created xsi:type="dcterms:W3CDTF">2022-01-19T07:08:45Z</dcterms:created>
  <dcterms:modified xsi:type="dcterms:W3CDTF">2022-01-19T07:47:02Z</dcterms:modified>
</cp:coreProperties>
</file>