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3" r:id="rId6"/>
    <p:sldId id="262" r:id="rId7"/>
    <p:sldId id="261" r:id="rId8"/>
    <p:sldId id="268" r:id="rId9"/>
    <p:sldId id="267" r:id="rId10"/>
    <p:sldId id="266" r:id="rId11"/>
    <p:sldId id="265" r:id="rId12"/>
    <p:sldId id="264" r:id="rId13"/>
    <p:sldId id="272" r:id="rId14"/>
    <p:sldId id="271" r:id="rId15"/>
    <p:sldId id="270" r:id="rId16"/>
    <p:sldId id="256" r:id="rId17"/>
    <p:sldId id="275" r:id="rId18"/>
    <p:sldId id="274" r:id="rId19"/>
    <p:sldId id="273" r:id="rId20"/>
    <p:sldId id="277" r:id="rId21"/>
    <p:sldId id="276" r:id="rId22"/>
    <p:sldId id="280" r:id="rId23"/>
    <p:sldId id="279" r:id="rId24"/>
    <p:sldId id="278" r:id="rId25"/>
    <p:sldId id="285" r:id="rId26"/>
    <p:sldId id="284" r:id="rId27"/>
    <p:sldId id="283" r:id="rId28"/>
    <p:sldId id="269" r:id="rId29"/>
    <p:sldId id="282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-122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1D84-88BB-46C8-91F0-39D23027AA82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2D34A-4FA2-497E-B0D2-41DDC5831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2931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1D84-88BB-46C8-91F0-39D23027AA82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2D34A-4FA2-497E-B0D2-41DDC5831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2297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1D84-88BB-46C8-91F0-39D23027AA82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2D34A-4FA2-497E-B0D2-41DDC5831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2916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1D84-88BB-46C8-91F0-39D23027AA82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2D34A-4FA2-497E-B0D2-41DDC5831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6820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1D84-88BB-46C8-91F0-39D23027AA82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2D34A-4FA2-497E-B0D2-41DDC5831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319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1D84-88BB-46C8-91F0-39D23027AA82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2D34A-4FA2-497E-B0D2-41DDC5831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2786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1D84-88BB-46C8-91F0-39D23027AA82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2D34A-4FA2-497E-B0D2-41DDC5831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1692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1D84-88BB-46C8-91F0-39D23027AA82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2D34A-4FA2-497E-B0D2-41DDC5831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6575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1D84-88BB-46C8-91F0-39D23027AA82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2D34A-4FA2-497E-B0D2-41DDC5831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6380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1D84-88BB-46C8-91F0-39D23027AA82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2D34A-4FA2-497E-B0D2-41DDC5831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9362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1D84-88BB-46C8-91F0-39D23027AA82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2D34A-4FA2-497E-B0D2-41DDC5831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067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B1D84-88BB-46C8-91F0-39D23027AA82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2D34A-4FA2-497E-B0D2-41DDC5831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211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.png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microsoft.com/office/2007/relationships/media" Target="../media/media1.mp3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cdn.pixabay.com/photo/2020/08/02/07/06/edge-5456902_960_7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0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87136"/>
            <a:ext cx="4752528" cy="356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536" y="667846"/>
            <a:ext cx="6645542" cy="257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720" y="3008556"/>
            <a:ext cx="356076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7398" y="1372234"/>
            <a:ext cx="1188000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1320" y="1819433"/>
            <a:ext cx="468000" cy="4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7320" y="1118954"/>
            <a:ext cx="648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9511" y="1442954"/>
            <a:ext cx="90000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5234" y="2342954"/>
            <a:ext cx="360000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fon_dlya_prezentacii_lirika_-_VA_Real_Piano-A_Collection_(Gybka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705536" y="5274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9705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287"/>
    </mc:Choice>
    <mc:Fallback>
      <p:transition spd="slow" advTm="7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33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83429"/>
            <a:ext cx="4752528" cy="389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859337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899040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675">
        <p15:prstTrans prst="pageCurlDouble"/>
      </p:transition>
    </mc:Choice>
    <mc:Fallback>
      <p:transition spd="slow" advTm="56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6632"/>
            <a:ext cx="54260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292" y="865932"/>
            <a:ext cx="4111961" cy="373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90818"/>
            <a:ext cx="4288284" cy="4824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087679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186">
        <p15:prstTrans prst="pageCurlDouble"/>
      </p:transition>
    </mc:Choice>
    <mc:Fallback>
      <p:transition spd="slow" advTm="51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760640" cy="359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49733"/>
            <a:ext cx="4429000" cy="430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068396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8492">
        <p15:prstTrans prst="pageCurlDouble"/>
      </p:transition>
    </mc:Choice>
    <mc:Fallback>
      <p:transition spd="slow" advTm="84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725" y="188640"/>
            <a:ext cx="87185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351" y="764704"/>
            <a:ext cx="428625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725" y="3947742"/>
            <a:ext cx="4140200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1700" y="1052736"/>
            <a:ext cx="4219575" cy="538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188846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8195">
        <p15:prstTrans prst="pageCurlDouble"/>
      </p:transition>
    </mc:Choice>
    <mc:Fallback>
      <p:transition spd="slow" advTm="81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260648"/>
            <a:ext cx="5211763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780928"/>
            <a:ext cx="5145087" cy="393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786061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843">
        <p15:prstTrans prst="pageCurlDouble"/>
      </p:transition>
    </mc:Choice>
    <mc:Fallback>
      <p:transition spd="slow" advTm="58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95" y="-217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337" y="188640"/>
            <a:ext cx="8821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336" y="652381"/>
            <a:ext cx="4638675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337" y="3569703"/>
            <a:ext cx="4638675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9837" y="1196752"/>
            <a:ext cx="3932237" cy="515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46234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241">
        <p15:prstTrans prst="pageCurlDouble"/>
      </p:transition>
    </mc:Choice>
    <mc:Fallback>
      <p:transition spd="slow" advTm="52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68" y="0"/>
            <a:ext cx="9144000" cy="6858000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573" y="886618"/>
            <a:ext cx="3998913" cy="50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9902" y="404664"/>
            <a:ext cx="4498975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6768" y="3493456"/>
            <a:ext cx="4362700" cy="325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88704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8656">
        <p15:prstTrans prst="pageCurlDouble"/>
      </p:transition>
    </mc:Choice>
    <mc:Fallback>
      <p:transition spd="slow" advTm="86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2186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006" y="764704"/>
            <a:ext cx="4432300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4704"/>
            <a:ext cx="4493687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0793" y="3233401"/>
            <a:ext cx="4718050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01804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8701">
        <p15:prstTrans prst="pageCurlDouble"/>
      </p:transition>
    </mc:Choice>
    <mc:Fallback>
      <p:transition spd="slow" advTm="87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64" y="0"/>
            <a:ext cx="9168000" cy="6876000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8640"/>
            <a:ext cx="45720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4432300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04175"/>
            <a:ext cx="4213994" cy="315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8657" y="692696"/>
            <a:ext cx="3151187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47578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8482">
        <p15:prstTrans prst="pageCurlDouble"/>
      </p:transition>
    </mc:Choice>
    <mc:Fallback>
      <p:transition spd="slow" advTm="84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112" y="116632"/>
            <a:ext cx="83581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65932"/>
            <a:ext cx="4506250" cy="542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6659" y="865931"/>
            <a:ext cx="4245192" cy="542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687055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6068">
        <p15:prstTrans prst="pageCurlDouble"/>
      </p:transition>
    </mc:Choice>
    <mc:Fallback>
      <p:transition spd="slow" advTm="60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5720" y="214290"/>
            <a:ext cx="8643998" cy="1844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«Дети должны жить в мире красоты, игры, сказки, музыки, рисунка, фантазии, творчества. Этот мир должен окружать ребенка и тогда, когда мы хотим научить его читать и писать. Да, от того, как будет чувствовать себя ребенок, поднимаясь на первую ступеньку лестницы познания, что он будет переживать, зависит весь его дальнейший путь к знаниям»</a:t>
            </a:r>
          </a:p>
          <a:p>
            <a:pPr algn="just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Сухомлинский В.А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4464496" cy="3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4357718" cy="3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850228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11580">
        <p15:prstTrans prst="peelOff"/>
      </p:transition>
    </mc:Choice>
    <mc:Fallback>
      <p:transition spd="slow" advTm="115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542" y="0"/>
            <a:ext cx="9166541" cy="6858000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4293" y="188640"/>
            <a:ext cx="5718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392488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7430" y="764704"/>
            <a:ext cx="4376569" cy="581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408272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6788">
        <p15:prstTrans prst="pageCurlDouble"/>
      </p:transition>
    </mc:Choice>
    <mc:Fallback>
      <p:transition spd="slow" advTm="67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679" y="188640"/>
            <a:ext cx="81692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937940"/>
            <a:ext cx="4232084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0316" y="937940"/>
            <a:ext cx="4338097" cy="325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3546" y="3520421"/>
            <a:ext cx="4495818" cy="331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66867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9996">
        <p15:prstTrans prst="pageCurlDouble"/>
      </p:transition>
    </mc:Choice>
    <mc:Fallback>
      <p:transition spd="slow" advTm="99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69172" cy="6858000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6463" y="116632"/>
            <a:ext cx="67008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65932"/>
            <a:ext cx="4297363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65932"/>
            <a:ext cx="4288979" cy="318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912103"/>
            <a:ext cx="4809143" cy="294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62454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444">
        <p15:prstTrans prst="pageCurlDouble"/>
      </p:transition>
    </mc:Choice>
    <mc:Fallback>
      <p:transition spd="slow" advTm="54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25" y="46037"/>
            <a:ext cx="4511675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587" y="3553845"/>
            <a:ext cx="4373224" cy="328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3871" y="85859"/>
            <a:ext cx="4458081" cy="334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958" y="3381072"/>
            <a:ext cx="3672408" cy="3456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937479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353">
        <p15:prstTrans prst="pageCurlDouble"/>
      </p:transition>
    </mc:Choice>
    <mc:Fallback>
      <p:transition spd="slow" advTm="53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32"/>
            <a:ext cx="62182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870695"/>
            <a:ext cx="3859213" cy="544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1854" y="670458"/>
            <a:ext cx="4187825" cy="295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6663" y="3595638"/>
            <a:ext cx="418782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253792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442">
        <p15:prstTrans prst="pageCurlDouble"/>
      </p:transition>
    </mc:Choice>
    <mc:Fallback>
      <p:transition spd="slow" advTm="54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632"/>
            <a:ext cx="44989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54" y="2444160"/>
            <a:ext cx="3146425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6515" y="665372"/>
            <a:ext cx="3136912" cy="413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8039" y="2231435"/>
            <a:ext cx="3341687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63186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17">
        <p15:prstTrans prst="pageCurlDouble"/>
      </p:transition>
    </mc:Choice>
    <mc:Fallback>
      <p:transition spd="slow" advTm="50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8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6632"/>
            <a:ext cx="48593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3859213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64624"/>
            <a:ext cx="390207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79274"/>
            <a:ext cx="3809563" cy="3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760943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577">
        <p15:prstTrans prst="pageCurlDouble"/>
      </p:transition>
    </mc:Choice>
    <mc:Fallback>
      <p:transition spd="slow" advTm="55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6632"/>
            <a:ext cx="43894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620" y="895042"/>
            <a:ext cx="4321685" cy="544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45521"/>
            <a:ext cx="3650059" cy="540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31003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333">
        <p15:prstTrans prst="pageCurlDouble"/>
      </p:transition>
    </mc:Choice>
    <mc:Fallback>
      <p:transition spd="slow" advTm="53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49" y="123149"/>
            <a:ext cx="47371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2449"/>
            <a:ext cx="3571875" cy="537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3957149" cy="403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387" y="3697033"/>
            <a:ext cx="4392488" cy="311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738731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296">
        <p15:prstTrans prst="pageCurlDouble"/>
      </p:transition>
    </mc:Choice>
    <mc:Fallback>
      <p:transition spd="slow" advTm="52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4091" y="16182"/>
            <a:ext cx="94869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36" y="980728"/>
            <a:ext cx="4119886" cy="519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92696"/>
            <a:ext cx="471328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5228" y="3789040"/>
            <a:ext cx="4812027" cy="288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553232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215">
        <p15:prstTrans prst="pageCurlDouble"/>
      </p:transition>
    </mc:Choice>
    <mc:Fallback>
      <p:transition spd="slow" advTm="52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24" y="2021614"/>
            <a:ext cx="4467054" cy="33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8158" y="3429000"/>
            <a:ext cx="4551103" cy="33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746" y="188640"/>
            <a:ext cx="8632825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852250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11900">
        <p15:prstTrans prst="pageCurlDouble"/>
      </p:transition>
    </mc:Choice>
    <mc:Fallback>
      <p:transition spd="slow" advTm="11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32" y="265593"/>
            <a:ext cx="8424936" cy="6326813"/>
          </a:xfrm>
          <a:prstGeom prst="rect">
            <a:avLst/>
          </a:prstGeom>
        </p:spPr>
      </p:pic>
      <p:pic>
        <p:nvPicPr>
          <p:cNvPr id="8" name="Picture 4" descr="https://cdn.pixabay.com/photo/2020/08/02/07/06/edge-5456902_960_7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212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34092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12390">
        <p15:prstTrans prst="airplane"/>
      </p:transition>
    </mc:Choice>
    <mc:Fallback>
      <p:transition spd="slow" advTm="123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88" y="116632"/>
            <a:ext cx="9193213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055" y="2996952"/>
            <a:ext cx="4402137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6952"/>
            <a:ext cx="4287286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537683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14154">
        <p15:prstTrans prst="pageCurlDouble"/>
      </p:transition>
    </mc:Choice>
    <mc:Fallback>
      <p:transition spd="slow" advTm="141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5218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5072063" cy="377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20688"/>
            <a:ext cx="3571875" cy="37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1151" y="3284984"/>
            <a:ext cx="443230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467135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4972">
        <p15:prstTrans prst="pageCurlDouble"/>
      </p:transition>
    </mc:Choice>
    <mc:Fallback>
      <p:transition spd="slow" advTm="49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932363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1311" y="310569"/>
            <a:ext cx="3932237" cy="470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078" y="3717925"/>
            <a:ext cx="4144963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628235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411">
        <p15:prstTrans prst="pageCurlDouble"/>
      </p:transition>
    </mc:Choice>
    <mc:Fallback>
      <p:transition spd="slow" advTm="54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982"/>
            <a:ext cx="9144000" cy="687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0427"/>
            <a:ext cx="54260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178" y="630909"/>
            <a:ext cx="3798887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9845" y="618209"/>
            <a:ext cx="3715891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110" y="3477296"/>
            <a:ext cx="4645025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135" y="3462946"/>
            <a:ext cx="4151313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5155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206">
        <p15:prstTrans prst="pageCurlDouble"/>
      </p:transition>
    </mc:Choice>
    <mc:Fallback>
      <p:transition spd="slow" advTm="52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5974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140200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9324"/>
            <a:ext cx="4071937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8251" y="3339098"/>
            <a:ext cx="3640213" cy="349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441893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6979">
        <p15:prstTrans prst="pageCurlDouble"/>
      </p:transition>
    </mc:Choice>
    <mc:Fallback>
      <p:transition spd="slow" advTm="69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739" y="260648"/>
            <a:ext cx="76454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08784"/>
            <a:ext cx="3859213" cy="500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2989" y="1342108"/>
            <a:ext cx="3359150" cy="50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90513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6886">
        <p15:prstTrans prst="pageCurlDouble"/>
      </p:transition>
    </mc:Choice>
    <mc:Fallback>
      <p:transition spd="slow" advTm="68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71</Words>
  <Application>Microsoft Office PowerPoint</Application>
  <PresentationFormat>Экран (4:3)</PresentationFormat>
  <Paragraphs>2</Paragraphs>
  <Slides>30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thyfgjy</cp:lastModifiedBy>
  <cp:revision>13</cp:revision>
  <dcterms:created xsi:type="dcterms:W3CDTF">2021-04-15T16:12:33Z</dcterms:created>
  <dcterms:modified xsi:type="dcterms:W3CDTF">2021-04-16T05:38:30Z</dcterms:modified>
</cp:coreProperties>
</file>