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дд\1613659927_3-p-fon-dlya-prezentatsii-dorozhnoe-dvizheni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34506"/>
            <a:ext cx="6984776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03152"/>
                </a:solidFill>
                <a:latin typeface="Segoe Print"/>
                <a:ea typeface="Calibri"/>
                <a:cs typeface="Times New Roman"/>
              </a:rPr>
              <a:t>Театрализованное мероприятие по безопасности дорожного движения: «Красная шапочка в городе».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403152"/>
                </a:solidFill>
                <a:latin typeface="Segoe Print"/>
                <a:ea typeface="Calibri"/>
                <a:cs typeface="Times New Roman"/>
              </a:rPr>
              <a:t>Красная шапочка попала из леса в город и переходила дорогу в неположенном месте, в то время как навстречу ей ехал автобус с детьми, которые направлялись на экскурсию в музей. Водитель во время остановил автобус и красную шапочку встретил уже не волк, а капитан полиции Степанов Максим и его помощница Ларина Анастасия.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8" name="Picture 4" descr="C:\Users\user\Desktop\пдд\IMG_20211130_155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b="3769"/>
          <a:stretch/>
        </p:blipFill>
        <p:spPr bwMode="auto">
          <a:xfrm>
            <a:off x="2411760" y="2480642"/>
            <a:ext cx="2520280" cy="3573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дд\IMG_20211130_16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9"/>
          <a:stretch/>
        </p:blipFill>
        <p:spPr bwMode="auto">
          <a:xfrm>
            <a:off x="5440860" y="2480642"/>
            <a:ext cx="2461503" cy="3573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дд\1613659927_3-p-fon-dlya-prezentatsii-dorozhnoe-dvizheni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4896544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403152"/>
                </a:solidFill>
                <a:latin typeface="Segoe Print"/>
                <a:ea typeface="Calibri"/>
                <a:cs typeface="Times New Roman"/>
              </a:rPr>
              <a:t>С красной шапочкой провели беседу по безопасности дорожного движения, рассказали о том, как работают светофоры, для чего нужен пешеходный переход и как же понять, когда можно переходить дорогу и чем она опасна.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051" name="Picture 3" descr="C:\Users\user\Desktop\пдд\IMG_20211130_16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5311"/>
            <a:ext cx="2592288" cy="44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дд\IMG_20211130_160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0940"/>
            <a:ext cx="3964484" cy="340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5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дд\1613659927_3-p-fon-dlya-prezentatsii-dorozhnoe-dvizheni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дд\IMG_20211130_155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27064"/>
            <a:ext cx="3312368" cy="356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8680"/>
            <a:ext cx="691276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srgbClr val="403152"/>
                </a:solidFill>
                <a:latin typeface="Segoe Print"/>
                <a:ea typeface="Calibri"/>
                <a:cs typeface="Times New Roman"/>
              </a:rPr>
              <a:t>После проведения поучительной беседы ребята поиграли в подвижную игру «Автобус и светофор», с помощью которой, детишки наглядно объяснили красной шапочке как действуют правила дорожного движения. 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srgbClr val="403152"/>
                </a:solidFill>
                <a:latin typeface="Segoe Print"/>
                <a:ea typeface="Calibri"/>
                <a:cs typeface="Times New Roman"/>
              </a:rPr>
              <a:t>После игры, ребята и шофер автобуса с удовольствием довезли красную шапочку до бабушки. Девочка привезла своей дорогой и любимой бабушке варенье и пирожки.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084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дд\1613659927_3-p-fon-dlya-prezentatsii-dorozhnoe-dvizhenie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"/>
            <a:ext cx="9144000" cy="68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33834"/>
            <a:ext cx="6552728" cy="3267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При проведении мероприятия у детишек сформировались навыки безопасного поведения на дороге, закрепились названия некоторых видов транспорта, закрепились понятия 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«улица»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, 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«дорога»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, 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«тротуар»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, 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«проезжая часть», «пешеходный переход»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 их назначение, уточнилось представление о светофоре и назначении каждого его цвета. Расширились и углубились знания детей о назначении дорожных знаков.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Segoe Print" panose="02000600000000000000" pitchFamily="2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837967"/>
            <a:ext cx="53285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dirty="0">
                <a:solidFill>
                  <a:srgbClr val="8064A2">
                    <a:lumMod val="75000"/>
                  </a:srgbClr>
                </a:solidFill>
                <a:latin typeface="Segoe Print" panose="02000600000000000000" pitchFamily="2" charset="0"/>
                <a:ea typeface="Calibri"/>
                <a:cs typeface="Times New Roman"/>
              </a:rPr>
              <a:t>Хочется сказать, что детишкам очень понравилось самим принимать участие и обучать красную шапочку, передавать свои знания.</a:t>
            </a:r>
            <a:endParaRPr lang="ru-RU" sz="1400" dirty="0">
              <a:solidFill>
                <a:srgbClr val="8064A2">
                  <a:lumMod val="75000"/>
                </a:srgbClr>
              </a:solidFill>
              <a:latin typeface="Segoe Print" panose="02000600000000000000" pitchFamily="2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097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200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2021-11-30T13:16:17Z</dcterms:created>
  <dcterms:modified xsi:type="dcterms:W3CDTF">2021-11-30T13:42:47Z</dcterms:modified>
</cp:coreProperties>
</file>