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я\Desktop\Д-С 4\ОФОРМЛЕНИЕ\фоны\Bl0QKWgEy0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58" y="0"/>
            <a:ext cx="91641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55738" y="3645024"/>
            <a:ext cx="5232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abic Typesetting" pitchFamily="66" charset="-78"/>
              </a:rPr>
              <a:t>РЫЖАЯ ЛИСИЦА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3945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я\Desktop\Д-С 4\ОФОРМЛЕНИЕ\фоны\1621557298_25-phonoteka_org-p-fon-detskii-osen-s-detm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1" y="0"/>
            <a:ext cx="9168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2817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    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Юля\Desktop\для сайта\осень рыжая лисица\20211021_141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7800"/>
            <a:ext cx="48768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789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я\Desktop\Д-С 4\ОФОРМЛЕНИЕ\фоны\1621557298_25-phonoteka_org-p-fon-detskii-osen-s-detm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1" y="0"/>
            <a:ext cx="9168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2817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    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Юля\Desktop\для сайта\осень рыжая лисица\20211025_0803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7800"/>
            <a:ext cx="48768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511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я\Desktop\Д-С 4\ОФОРМЛЕНИЕ\фоны\1621557298_25-phonoteka_org-p-fon-detskii-osen-s-detm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1" y="0"/>
            <a:ext cx="9168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2817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    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Юля\Desktop\для сайта\осень рыжая лисица\20211026_0928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7800"/>
            <a:ext cx="48768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083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я\Desktop\Д-С 4\ОФОРМЛЕНИЕ\фоны\1621557298_25-phonoteka_org-p-fon-detskii-osen-s-detm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1" y="0"/>
            <a:ext cx="9168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2817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    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 descr="C:\Users\Юля\Desktop\для сайта\осень рыжая лисица\20211021_1415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830" y="189000"/>
            <a:ext cx="4860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3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я\Desktop\Д-С 4\ОФОРМЛЕНИЕ\фоны\1621557298_25-phonoteka_org-p-fon-detskii-osen-s-detm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1" y="0"/>
            <a:ext cx="9168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28178"/>
            <a:ext cx="74888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      Традиционно </a:t>
            </a:r>
            <a:r>
              <a:rPr lang="ru-RU" sz="2400" b="1" dirty="0">
                <a:solidFill>
                  <a:schemeClr val="bg1"/>
                </a:solidFill>
              </a:rPr>
              <a:t>в нашей группе проводятся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b="1" dirty="0">
                <a:solidFill>
                  <a:schemeClr val="bg1"/>
                </a:solidFill>
              </a:rPr>
              <a:t>выставки детского творчества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</a:rPr>
              <a:t>Такие мероприятия позволяют детям не только выражать свой творческий потенциал и демонстрировать свои таланты, но воспитывают доброе и человечное отношение ко всему окружающему миру.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     Подготовка </a:t>
            </a:r>
            <a:r>
              <a:rPr lang="ru-RU" sz="2400" b="1" dirty="0">
                <a:solidFill>
                  <a:schemeClr val="bg1"/>
                </a:solidFill>
              </a:rPr>
              <a:t>и проведение выставок способствует объединению усилий детского сада и семьи в воспитании и обучении детей, созданию условий для повышения педагогической культуры родителей, развитию детского и семейного творчества!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     В процессе </a:t>
            </a:r>
            <a:r>
              <a:rPr lang="ru-RU" sz="2400" b="1" dirty="0">
                <a:solidFill>
                  <a:schemeClr val="bg1"/>
                </a:solidFill>
              </a:rPr>
              <a:t>создания и </a:t>
            </a:r>
            <a:r>
              <a:rPr lang="ru-RU" sz="2400" b="1" dirty="0" smtClean="0">
                <a:solidFill>
                  <a:schemeClr val="bg1"/>
                </a:solidFill>
              </a:rPr>
              <a:t>изготовления 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b="1" dirty="0">
                <a:solidFill>
                  <a:schemeClr val="bg1"/>
                </a:solidFill>
              </a:rPr>
              <a:t>поделок совместно с родителями дети испытывают положительные эмоции, радость общения в труде и совместной деятельности.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9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я\Desktop\Д-С 4\ОФОРМЛЕНИЕ\фоны\1621557298_25-phonoteka_org-p-fon-detskii-osen-s-detm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1" y="0"/>
            <a:ext cx="9168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28178"/>
            <a:ext cx="74888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     Не </a:t>
            </a:r>
            <a:r>
              <a:rPr lang="ru-RU" sz="2400" b="1" dirty="0">
                <a:solidFill>
                  <a:schemeClr val="bg1"/>
                </a:solidFill>
              </a:rPr>
              <a:t>прошла стороной, и чудесная пора </a:t>
            </a:r>
            <a:r>
              <a:rPr lang="ru-RU" sz="2400" dirty="0">
                <a:solidFill>
                  <a:schemeClr val="bg1"/>
                </a:solidFill>
              </a:rPr>
              <a:t>Осени</a:t>
            </a:r>
            <a:r>
              <a:rPr lang="ru-RU" sz="2400" b="1" dirty="0">
                <a:solidFill>
                  <a:schemeClr val="bg1"/>
                </a:solidFill>
              </a:rPr>
              <a:t>, которая вдохновляет своей яркостью и пестротой красок на воплощение прекрасных творческих идей.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</a:rPr>
              <a:t>В октябре в нашей группе прошла выставка поделок из природного материала </a:t>
            </a:r>
            <a:r>
              <a:rPr lang="ru-RU" sz="2400" b="1" i="1" dirty="0">
                <a:solidFill>
                  <a:schemeClr val="bg1"/>
                </a:solidFill>
              </a:rPr>
              <a:t>«Осень рыжая лисица»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     На</a:t>
            </a:r>
            <a:r>
              <a:rPr lang="ru-RU" sz="2400" b="1" dirty="0">
                <a:solidFill>
                  <a:schemeClr val="bg1"/>
                </a:solidFill>
              </a:rPr>
              <a:t> </a:t>
            </a:r>
            <a:r>
              <a:rPr lang="ru-RU" sz="2400" dirty="0">
                <a:solidFill>
                  <a:schemeClr val="bg1"/>
                </a:solidFill>
              </a:rPr>
              <a:t>выставке</a:t>
            </a:r>
            <a:r>
              <a:rPr lang="ru-RU" sz="2400" b="1" dirty="0">
                <a:solidFill>
                  <a:schemeClr val="bg1"/>
                </a:solidFill>
              </a:rPr>
              <a:t> были представлены работы детей, выполненные совместно с родителями.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     Для </a:t>
            </a:r>
            <a:r>
              <a:rPr lang="ru-RU" sz="2400" b="1" dirty="0">
                <a:solidFill>
                  <a:schemeClr val="bg1"/>
                </a:solidFill>
              </a:rPr>
              <a:t>создания неповторимых шедевров использовались дары </a:t>
            </a:r>
            <a:r>
              <a:rPr lang="ru-RU" sz="2400" dirty="0">
                <a:solidFill>
                  <a:schemeClr val="bg1"/>
                </a:solidFill>
              </a:rPr>
              <a:t>осени  – </a:t>
            </a:r>
            <a:r>
              <a:rPr lang="ru-RU" sz="2400" b="1" dirty="0">
                <a:solidFill>
                  <a:schemeClr val="bg1"/>
                </a:solidFill>
              </a:rPr>
              <a:t>сухоцветы, шишки, листья, ягоды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     В </a:t>
            </a:r>
            <a:r>
              <a:rPr lang="ru-RU" sz="2400" b="1" dirty="0">
                <a:solidFill>
                  <a:schemeClr val="bg1"/>
                </a:solidFill>
              </a:rPr>
              <a:t>каждой поделке прослеживалась творческая индивидуальность и фантазия каждого ребенка. Все работы оригинальны, неповторимы и интересны!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38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я\Desktop\Д-С 4\ОФОРМЛЕНИЕ\фоны\1621557298_25-phonoteka_org-p-fon-detskii-osen-s-detm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1" y="0"/>
            <a:ext cx="9168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2817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    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Юля\Desktop\для сайта\осень рыжая лисица\20211021_1416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7645"/>
            <a:ext cx="4860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166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я\Desktop\Д-С 4\ОФОРМЛЕНИЕ\фоны\1621557298_25-phonoteka_org-p-fon-detskii-osen-s-detm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1" y="0"/>
            <a:ext cx="9168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2817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    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Юля\Desktop\для сайта\осень рыжая лисица\20211021_1416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90000"/>
            <a:ext cx="6504000" cy="48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740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я\Desktop\Д-С 4\ОФОРМЛЕНИЕ\фоны\1621557298_25-phonoteka_org-p-fon-detskii-osen-s-detm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1" y="0"/>
            <a:ext cx="9168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2817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    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Юля\Desktop\для сайта\осень рыжая лисица\20211021_1417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9906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083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я\Desktop\Д-С 4\ОФОРМЛЕНИЕ\фоны\1621557298_25-phonoteka_org-p-fon-detskii-osen-s-detm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1" y="0"/>
            <a:ext cx="9168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2817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    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Юля\Desktop\для сайта\осень рыжая лисица\20211021_1417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7800"/>
            <a:ext cx="48768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46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я\Desktop\Д-С 4\ОФОРМЛЕНИЕ\фоны\1621557298_25-phonoteka_org-p-fon-detskii-osen-s-detm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1" y="0"/>
            <a:ext cx="9168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2817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    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Юля\Desktop\для сайта\осень рыжая лисица\20211021_1418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7800"/>
            <a:ext cx="48768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848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я\Desktop\Д-С 4\ОФОРМЛЕНИЕ\фоны\1621557298_25-phonoteka_org-p-fon-detskii-osen-s-detm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1" y="0"/>
            <a:ext cx="9168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2817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    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Юля\Desktop\для сайта\осень рыжая лисица\20211021_1418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9906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0512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26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3</cp:revision>
  <dcterms:created xsi:type="dcterms:W3CDTF">2021-10-29T02:13:07Z</dcterms:created>
  <dcterms:modified xsi:type="dcterms:W3CDTF">2021-10-29T02:37:35Z</dcterms:modified>
</cp:coreProperties>
</file>