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  <p:sldId id="262" r:id="rId10"/>
    <p:sldId id="268" r:id="rId11"/>
    <p:sldId id="263" r:id="rId12"/>
    <p:sldId id="265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6645" autoAdjust="0"/>
  </p:normalViewPr>
  <p:slideViewPr>
    <p:cSldViewPr>
      <p:cViewPr varScale="1">
        <p:scale>
          <a:sx n="80" d="100"/>
          <a:sy n="80" d="100"/>
        </p:scale>
        <p:origin x="-226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Юля\Desktop\для сайта\Праздник цветов\1621813515_25-phonoteka_org-p-fon-tsvetochnaya-polyana-dlya-dete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311" y="2348880"/>
            <a:ext cx="91053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Traditional Arabic" pitchFamily="18" charset="-78"/>
              </a:rPr>
              <a:t>Праздник цветов</a:t>
            </a:r>
            <a:endParaRPr lang="ru-RU" sz="8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38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1043" y="548680"/>
            <a:ext cx="27363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Вместе </a:t>
            </a:r>
            <a:r>
              <a:rPr lang="ru-RU" sz="2800" dirty="0">
                <a:solidFill>
                  <a:srgbClr val="0070C0"/>
                </a:solidFill>
              </a:rPr>
              <a:t>с цветами дети кружились в «вальсе цветов» </a:t>
            </a:r>
            <a:r>
              <a:rPr lang="ru-RU" sz="2800" dirty="0" err="1">
                <a:solidFill>
                  <a:srgbClr val="0070C0"/>
                </a:solidFill>
              </a:rPr>
              <a:t>Д.Шостоковича</a:t>
            </a:r>
            <a:r>
              <a:rPr lang="ru-RU" sz="2800" dirty="0">
                <a:solidFill>
                  <a:srgbClr val="0070C0"/>
                </a:solidFill>
              </a:rPr>
              <a:t>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79936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Юля\Desktop\для сайта\Праздник цветов\фотик\DSC06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68" y="332656"/>
            <a:ext cx="479936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6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3888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      </a:t>
            </a:r>
            <a:r>
              <a:rPr lang="ru-RU" sz="2800" dirty="0">
                <a:solidFill>
                  <a:srgbClr val="C00000"/>
                </a:solidFill>
              </a:rPr>
              <a:t>В заключении дошколята превратились во флористов и составили каждый </a:t>
            </a:r>
            <a:r>
              <a:rPr lang="ru-RU" sz="2800" dirty="0" smtClean="0">
                <a:solidFill>
                  <a:srgbClr val="C00000"/>
                </a:solidFill>
              </a:rPr>
              <a:t>свой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6147" name="Picture 3" descr="C:\Users\Юля\Desktop\для сайта\Праздник цветов\телефон\20210823_103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Юля\Desktop\для сайта\Праздник цветов\телефон\20210823_103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458" y="172999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2080" y="4149080"/>
            <a:ext cx="25674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неповторимый </a:t>
            </a:r>
            <a:endParaRPr lang="ru-RU" sz="2800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букет</a:t>
            </a:r>
            <a:r>
              <a:rPr lang="ru-RU" sz="2800" dirty="0">
                <a:solidFill>
                  <a:srgbClr val="C00000"/>
                </a:solidFill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3323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7068" y="620688"/>
            <a:ext cx="39008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C00000"/>
                </a:solidFill>
              </a:rPr>
              <a:t>Красочное</a:t>
            </a:r>
            <a:r>
              <a:rPr lang="ru-RU" sz="2800" dirty="0">
                <a:solidFill>
                  <a:srgbClr val="C00000"/>
                </a:solidFill>
              </a:rPr>
              <a:t>, яркое, летнее развлечение впечатлило каждого ребенка.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195" name="Picture 3" descr="C:\Users\Юля\Desktop\для сайта\Праздник цветов\фотик\DSC06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14150"/>
            <a:ext cx="479936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Юля\Desktop\для сайта\Праздник цветов\фотик\DSC064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78" y="3068960"/>
            <a:ext cx="479936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0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5106" y="692696"/>
            <a:ext cx="39728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Все веселились от души, дети получили массу положительных эмоций</a:t>
            </a:r>
            <a:r>
              <a:rPr lang="ru-RU" sz="2800" dirty="0" smtClean="0">
                <a:solidFill>
                  <a:srgbClr val="0070C0"/>
                </a:solidFill>
              </a:rPr>
              <a:t>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Юля\Desktop\для сайта\Праздник цветов\телефон\20210823_104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6896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Юля\Desktop\для сайта\Праздник цветов\телефон\20210823_104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00" y="172999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3304" y="4059068"/>
            <a:ext cx="32633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</a:rPr>
              <a:t>Праздников Цветов </a:t>
            </a:r>
            <a:endParaRPr lang="ru-RU" sz="2800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прошел </a:t>
            </a:r>
            <a:r>
              <a:rPr lang="ru-RU" sz="2800" dirty="0">
                <a:solidFill>
                  <a:srgbClr val="0070C0"/>
                </a:solidFill>
              </a:rPr>
              <a:t>на УРА!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1916832"/>
            <a:ext cx="59046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i="1" dirty="0">
                <a:solidFill>
                  <a:srgbClr val="00B050"/>
                </a:solidFill>
              </a:rPr>
              <a:t>Будем вместе наслаждаться </a:t>
            </a:r>
            <a:endParaRPr lang="ru-RU" sz="3200" b="1" dirty="0">
              <a:solidFill>
                <a:srgbClr val="00B050"/>
              </a:solidFill>
            </a:endParaRPr>
          </a:p>
          <a:p>
            <a:pPr algn="r"/>
            <a:r>
              <a:rPr lang="ru-RU" sz="3200" b="1" i="1" dirty="0">
                <a:solidFill>
                  <a:srgbClr val="00B050"/>
                </a:solidFill>
              </a:rPr>
              <a:t>Этой дивной красотой,</a:t>
            </a:r>
            <a:endParaRPr lang="ru-RU" sz="3200" b="1" dirty="0">
              <a:solidFill>
                <a:srgbClr val="00B050"/>
              </a:solidFill>
            </a:endParaRPr>
          </a:p>
          <a:p>
            <a:pPr algn="r"/>
            <a:r>
              <a:rPr lang="ru-RU" sz="3200" b="1" i="1" dirty="0">
                <a:solidFill>
                  <a:srgbClr val="00B050"/>
                </a:solidFill>
              </a:rPr>
              <a:t>И прекрасными цветами</a:t>
            </a:r>
            <a:endParaRPr lang="ru-RU" sz="3200" b="1" dirty="0">
              <a:solidFill>
                <a:srgbClr val="00B050"/>
              </a:solidFill>
            </a:endParaRPr>
          </a:p>
          <a:p>
            <a:pPr algn="r"/>
            <a:r>
              <a:rPr lang="ru-RU" sz="3200" b="1" i="1" dirty="0">
                <a:solidFill>
                  <a:srgbClr val="00B050"/>
                </a:solidFill>
              </a:rPr>
              <a:t>Расцветёт весь шар земной!</a:t>
            </a:r>
            <a:endParaRPr lang="ru-RU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41764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      </a:t>
            </a:r>
            <a:r>
              <a:rPr lang="ru-RU" sz="2800" b="1" dirty="0" smtClean="0">
                <a:solidFill>
                  <a:srgbClr val="C00000"/>
                </a:solidFill>
              </a:rPr>
              <a:t>Праздники </a:t>
            </a:r>
            <a:r>
              <a:rPr lang="ru-RU" sz="2800" b="1" dirty="0">
                <a:solidFill>
                  <a:srgbClr val="C00000"/>
                </a:solidFill>
              </a:rPr>
              <a:t>любят все – и взрослые и дети. Любой праздник всегда сопровождают цветы. Эти хрупкие и нежные создания невозможно не любить! Они украшают клумбы нашего детского сада, улицы любимого Сасово, парки, скверы и дома.</a:t>
            </a:r>
          </a:p>
        </p:txBody>
      </p:sp>
      <p:pic>
        <p:nvPicPr>
          <p:cNvPr id="11266" name="Picture 2" descr="C:\Users\Юля\Desktop\конкурс клумб2021\20210823_120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0688"/>
            <a:ext cx="405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11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04664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70C0"/>
                </a:solidFill>
              </a:rPr>
              <a:t>      </a:t>
            </a:r>
            <a:r>
              <a:rPr lang="ru-RU" sz="2800" b="1" dirty="0" smtClean="0">
                <a:solidFill>
                  <a:srgbClr val="C00000"/>
                </a:solidFill>
              </a:rPr>
              <a:t>В конце лета, когда сезон цветов подходит к концу воспитатели и дети нашей группы решили устроить «</a:t>
            </a:r>
            <a:r>
              <a:rPr lang="ru-RU" sz="2800" b="1" dirty="0">
                <a:solidFill>
                  <a:srgbClr val="C00000"/>
                </a:solidFill>
              </a:rPr>
              <a:t>Праздник цветов».</a:t>
            </a: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</a:rPr>
              <a:t>       Целью </a:t>
            </a:r>
            <a:r>
              <a:rPr lang="ru-RU" sz="2800" b="1" dirty="0">
                <a:solidFill>
                  <a:srgbClr val="C00000"/>
                </a:solidFill>
              </a:rPr>
              <a:t>мероприятия стало формирование доброго отношения к природе, показать каждому из нас, как мир прекрасен и хрупок. И, если каждый из нас будет бережно относиться к этому миру, значит, природа и человек еще долгие тысячелетия будут жить в гармонии.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44836"/>
            <a:ext cx="3839494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44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66" y="764704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      </a:t>
            </a:r>
            <a:r>
              <a:rPr lang="ru-RU" sz="2800" b="1" dirty="0">
                <a:solidFill>
                  <a:srgbClr val="C00000"/>
                </a:solidFill>
              </a:rPr>
              <a:t>Ребята с удовольствием исполнили роли </a:t>
            </a:r>
            <a:r>
              <a:rPr lang="ru-RU" sz="2800" b="1" dirty="0" smtClean="0">
                <a:solidFill>
                  <a:srgbClr val="C00000"/>
                </a:solidFill>
              </a:rPr>
              <a:t>цветов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Юля\Desktop\для сайта\Праздник цветов\телефон\20210823_100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44" y="2708920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ля\Desktop\для сайта\Праздник цветов\телефон\20210823_100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76" y="1548849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Юля\Desktop\для сайта\Праздник цветов\телефон\20210823_1004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0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066" y="188640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 </a:t>
            </a:r>
            <a:r>
              <a:rPr lang="ru-RU" sz="2800" b="1" dirty="0">
                <a:solidFill>
                  <a:srgbClr val="C00000"/>
                </a:solidFill>
              </a:rPr>
              <a:t>стихотворной форме рассказали о лилии и астре, гладиолусе и розе, ромашке и гвоздике.</a:t>
            </a:r>
          </a:p>
        </p:txBody>
      </p:sp>
      <p:pic>
        <p:nvPicPr>
          <p:cNvPr id="9218" name="Picture 2" descr="C:\Users\Юля\Desktop\для сайта\Праздник цветов\телефон\20210823_10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76" y="1268760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45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48386" y="620688"/>
            <a:ext cx="40096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      </a:t>
            </a:r>
            <a:r>
              <a:rPr lang="ru-RU" sz="2800" dirty="0">
                <a:solidFill>
                  <a:srgbClr val="C00000"/>
                </a:solidFill>
              </a:rPr>
              <a:t>Веселый садовник напомнил правила ухода за цветами. Дети узнали о растениях – барометрах.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100" name="Picture 4" descr="C:\Users\Юля\Desktop\для сайта\Праздник цветов\фотик\DSC064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" y="1289126"/>
            <a:ext cx="479936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Юля\Desktop\для сайта\Праздник цветов\фотик\DSC064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691" y="3089126"/>
            <a:ext cx="479936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3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54308"/>
            <a:ext cx="698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Поиграли </a:t>
            </a:r>
            <a:r>
              <a:rPr lang="ru-RU" sz="2800" dirty="0">
                <a:solidFill>
                  <a:srgbClr val="C00000"/>
                </a:solidFill>
              </a:rPr>
              <a:t>в подвижно-дидактические игры «Бабочка и цветок» и «Собери цветок</a:t>
            </a:r>
            <a:r>
              <a:rPr lang="ru-RU" sz="2800" dirty="0" smtClean="0">
                <a:solidFill>
                  <a:srgbClr val="C00000"/>
                </a:solidFill>
              </a:rPr>
              <a:t>».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Юля\Desktop\для сайта\Праздник цветов\телефон\20210823_1013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" y="2004522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Юля\Desktop\для сайта\Праздник цветов\телефон\20210823_101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04522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Юля\Desktop\для сайта\Праздник цветов\1613712013_7-p-letnii-fon-dlya-prezentats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0"/>
            <a:ext cx="91796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2484" y="548680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70C0"/>
                </a:solidFill>
              </a:rPr>
              <a:t>      </a:t>
            </a:r>
            <a:r>
              <a:rPr lang="ru-RU" sz="2800" dirty="0">
                <a:solidFill>
                  <a:srgbClr val="0070C0"/>
                </a:solidFill>
              </a:rPr>
              <a:t>вспомнили строение цветка, поговорили о необходимых условия для жизни цветов.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48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Юля\Desktop\для сайта\Праздник цветов\телефон\20210823_102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" y="197284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1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51</TotalTime>
  <Words>244</Words>
  <Application>Microsoft Office PowerPoint</Application>
  <PresentationFormat>Экран (4:3)</PresentationFormat>
  <Paragraphs>21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8</cp:revision>
  <dcterms:created xsi:type="dcterms:W3CDTF">2021-08-23T12:38:50Z</dcterms:created>
  <dcterms:modified xsi:type="dcterms:W3CDTF">2021-08-23T13:40:45Z</dcterms:modified>
</cp:coreProperties>
</file>