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для сайта\Пасха\paskha-iaitsa-ver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442" y="1196752"/>
            <a:ext cx="5979907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ПАСХАЛЬНОЕ</a:t>
            </a:r>
          </a:p>
          <a:p>
            <a:pPr algn="ctr"/>
            <a:r>
              <a:rPr lang="ru-RU" sz="77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ЧУДО</a:t>
            </a:r>
            <a:endParaRPr lang="ru-RU" sz="7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300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7" b="13857"/>
          <a:stretch/>
        </p:blipFill>
        <p:spPr bwMode="auto">
          <a:xfrm>
            <a:off x="2230616" y="1862846"/>
            <a:ext cx="4050000" cy="313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00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7836"/>
          <a:stretch/>
        </p:blipFill>
        <p:spPr bwMode="auto">
          <a:xfrm>
            <a:off x="1547664" y="332656"/>
            <a:ext cx="5400000" cy="598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9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980728"/>
            <a:ext cx="59766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Пришла весна – пора чудес,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Журчит родник – Христос Воскрес!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Светлее в мире нет словес –</a:t>
            </a:r>
          </a:p>
          <a:p>
            <a:pPr algn="ct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Воистину Христос Воскрес!</a:t>
            </a:r>
          </a:p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Пасха – это светлый праздник, который дарит нам любовь, добро, милосердие. В России Пасха считается семейным праздником, когда за праздничным столом собираются все родственники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приветствуя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друг друга словами: 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«Христос воскрес»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и 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«Воистину воскрес»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 и обмениваются троекратным поцелуем. В этот светлый день принято поздравлять друг друга с праздником, при этом дарят крашеные яйца. Яйца несет курица, которая является символом матери, оберегающей своих цыплят, являясь символом семьи и любви, а яйцо, в свою очередь, это символ жизни, чуда.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859340"/>
            <a:ext cx="57606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нашем группе стало традицией ежегодно проводить выставку пасхальных поделок, которые изготавливают дети вместе с родителями и воспитателями. Вот и этот год не стал исключением. Дети и родители проявили себя творчески. Делились друг с другом впечатлениями и навыками. На конкурс были предоставлены самые разнообразные варианты работ. Что может быть прекраснее совместного творения родителей и ребёнка!</a:t>
            </a:r>
          </a:p>
        </p:txBody>
      </p:sp>
    </p:spTree>
    <p:extLst>
      <p:ext uri="{BB962C8B-B14F-4D97-AF65-F5344CB8AC3E}">
        <p14:creationId xmlns:p14="http://schemas.microsoft.com/office/powerpoint/2010/main" val="197988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ля\Desktop\для сайта\Пасха\20210507_155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2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Юля\Desktop\для сайта\Пасха\20210507_155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91" y="90872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3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Юля\Desktop\для сайта\Пасха\20210507_155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290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4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Юля\Desktop\для сайта\Пасха\20210507_155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00" y="72900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6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29000"/>
            <a:ext cx="405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34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я\Desktop\для сайта\Пасха\prazdnik-paskha-iaitsa-dereviannyi-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278" y="980728"/>
            <a:ext cx="405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27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2</cp:revision>
  <dcterms:created xsi:type="dcterms:W3CDTF">2021-05-11T06:53:38Z</dcterms:created>
  <dcterms:modified xsi:type="dcterms:W3CDTF">2021-05-11T07:08:45Z</dcterms:modified>
</cp:coreProperties>
</file>