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для сайта\день З\День З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4" y="0"/>
            <a:ext cx="91722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052736"/>
            <a:ext cx="743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22 апреля – День Земли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3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92696"/>
            <a:ext cx="57606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Как яблоко на блюдце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 </a:t>
            </a:r>
            <a:r>
              <a:rPr lang="ru-RU" sz="4000" b="1" dirty="0">
                <a:solidFill>
                  <a:srgbClr val="FF0000"/>
                </a:solidFill>
              </a:rPr>
              <a:t>нас Земля одна.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Не торопитесь, люди,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все </a:t>
            </a:r>
            <a:r>
              <a:rPr lang="ru-RU" sz="4000" b="1" dirty="0">
                <a:solidFill>
                  <a:srgbClr val="FF0000"/>
                </a:solidFill>
              </a:rPr>
              <a:t>исчерпать до дна.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Поймите это, люди,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как </a:t>
            </a:r>
            <a:r>
              <a:rPr lang="ru-RU" sz="4000" b="1" dirty="0">
                <a:solidFill>
                  <a:srgbClr val="FF0000"/>
                </a:solidFill>
              </a:rPr>
              <a:t>собственный приказ.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Не то Земли не будет</a:t>
            </a:r>
            <a:r>
              <a:rPr lang="ru-RU" sz="40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 </a:t>
            </a:r>
            <a:r>
              <a:rPr lang="ru-RU" sz="4000" b="1" dirty="0">
                <a:solidFill>
                  <a:srgbClr val="FF0000"/>
                </a:solidFill>
              </a:rPr>
              <a:t>каждого из нас!</a:t>
            </a:r>
          </a:p>
        </p:txBody>
      </p:sp>
    </p:spTree>
    <p:extLst>
      <p:ext uri="{BB962C8B-B14F-4D97-AF65-F5344CB8AC3E}">
        <p14:creationId xmlns:p14="http://schemas.microsoft.com/office/powerpoint/2010/main" val="234393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92696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22 </a:t>
            </a:r>
            <a:r>
              <a:rPr lang="ru-RU" sz="3200" b="1" dirty="0">
                <a:solidFill>
                  <a:srgbClr val="FF0000"/>
                </a:solidFill>
              </a:rPr>
              <a:t>апреля мы отмечаем не просто большой, а поистине глобальный праздник-Всемирный День Земли.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Основная </a:t>
            </a:r>
            <a:r>
              <a:rPr lang="ru-RU" sz="3200" b="1" dirty="0">
                <a:solidFill>
                  <a:srgbClr val="FF0000"/>
                </a:solidFill>
              </a:rPr>
              <a:t>цель этой всемирной акции является привлечение внимания общества и каждого человека планеты к проблемам Земли, к проблемам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99265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67239"/>
            <a:ext cx="77768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dirty="0">
                <a:solidFill>
                  <a:srgbClr val="FF0000"/>
                </a:solidFill>
              </a:rPr>
              <a:t>Сегодня, в группе </a:t>
            </a:r>
            <a:r>
              <a:rPr lang="ru-RU" sz="2800" b="1" dirty="0" smtClean="0">
                <a:solidFill>
                  <a:srgbClr val="FF0000"/>
                </a:solidFill>
              </a:rPr>
              <a:t>«Акварельки" </a:t>
            </a:r>
            <a:r>
              <a:rPr lang="ru-RU" sz="2800" b="1" dirty="0">
                <a:solidFill>
                  <a:srgbClr val="FF0000"/>
                </a:solidFill>
              </a:rPr>
              <a:t>прошло познавательное мероприятие "Природа-наш общий дом".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В </a:t>
            </a:r>
            <a:r>
              <a:rPr lang="ru-RU" sz="2800" b="1" dirty="0">
                <a:solidFill>
                  <a:srgbClr val="FF0000"/>
                </a:solidFill>
              </a:rPr>
              <a:t>доступной и содержательной форме </a:t>
            </a:r>
            <a:r>
              <a:rPr lang="ru-RU" sz="2800" b="1" dirty="0" smtClean="0">
                <a:solidFill>
                  <a:srgbClr val="FF0000"/>
                </a:solidFill>
              </a:rPr>
              <a:t>дети узнали </a:t>
            </a:r>
            <a:r>
              <a:rPr lang="ru-RU" sz="2800" b="1" dirty="0">
                <a:solidFill>
                  <a:srgbClr val="FF0000"/>
                </a:solidFill>
              </a:rPr>
              <a:t>о значении природы в жизни каждого человека, о правилах поведения в природе</a:t>
            </a:r>
            <a:r>
              <a:rPr lang="ru-RU" sz="2800" b="1" dirty="0" smtClean="0">
                <a:solidFill>
                  <a:srgbClr val="FF0000"/>
                </a:solidFill>
              </a:rPr>
              <a:t>, </a:t>
            </a:r>
            <a:r>
              <a:rPr lang="ru-RU" sz="2800" b="1" dirty="0">
                <a:solidFill>
                  <a:srgbClr val="FF0000"/>
                </a:solidFill>
              </a:rPr>
              <a:t>поиграли в </a:t>
            </a:r>
            <a:r>
              <a:rPr lang="ru-RU" sz="2800" b="1" dirty="0" smtClean="0">
                <a:solidFill>
                  <a:srgbClr val="FF0000"/>
                </a:solidFill>
              </a:rPr>
              <a:t>игру </a:t>
            </a:r>
            <a:r>
              <a:rPr lang="ru-RU" sz="2800" b="1" dirty="0">
                <a:solidFill>
                  <a:srgbClr val="FF0000"/>
                </a:solidFill>
              </a:rPr>
              <a:t>"Кто </a:t>
            </a:r>
            <a:r>
              <a:rPr lang="ru-RU" sz="2800" b="1" dirty="0" smtClean="0">
                <a:solidFill>
                  <a:srgbClr val="FF0000"/>
                </a:solidFill>
              </a:rPr>
              <a:t>живет на земле, под землей…».</a:t>
            </a:r>
            <a:endParaRPr lang="ru-RU" sz="2800" b="1" dirty="0">
              <a:solidFill>
                <a:srgbClr val="FF0000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      В </a:t>
            </a:r>
            <a:r>
              <a:rPr lang="ru-RU" sz="2800" b="1" dirty="0">
                <a:solidFill>
                  <a:srgbClr val="FF0000"/>
                </a:solidFill>
              </a:rPr>
              <a:t>завершении ребята в творческой мастерской выполнили аппликацию </a:t>
            </a:r>
            <a:r>
              <a:rPr lang="ru-RU" sz="2800" b="1" dirty="0" smtClean="0">
                <a:solidFill>
                  <a:srgbClr val="FF0000"/>
                </a:solidFill>
              </a:rPr>
              <a:t>«Подарок Земле", работа </a:t>
            </a:r>
            <a:r>
              <a:rPr lang="ru-RU" sz="2800" b="1" dirty="0">
                <a:solidFill>
                  <a:srgbClr val="FF0000"/>
                </a:solidFill>
              </a:rPr>
              <a:t>получились </a:t>
            </a:r>
            <a:r>
              <a:rPr lang="ru-RU" sz="2800" b="1" dirty="0" smtClean="0">
                <a:solidFill>
                  <a:srgbClr val="FF0000"/>
                </a:solidFill>
              </a:rPr>
              <a:t>яркой </a:t>
            </a:r>
            <a:r>
              <a:rPr lang="ru-RU" sz="2800" b="1" dirty="0">
                <a:solidFill>
                  <a:srgbClr val="FF0000"/>
                </a:solidFill>
              </a:rPr>
              <a:t>и </a:t>
            </a:r>
            <a:r>
              <a:rPr lang="ru-RU" sz="2800" b="1" dirty="0" err="1" smtClean="0">
                <a:solidFill>
                  <a:srgbClr val="FF0000"/>
                </a:solidFill>
              </a:rPr>
              <a:t>украсилп</a:t>
            </a:r>
            <a:r>
              <a:rPr lang="ru-RU" sz="2800" b="1" dirty="0" smtClean="0">
                <a:solidFill>
                  <a:srgbClr val="FF0000"/>
                </a:solidFill>
              </a:rPr>
              <a:t> раздевалку группы.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4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ля\Desktop\для сайта\день З\20210422_094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ля\Desktop\для сайта\день З\20210422_093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44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1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Юля\Desktop\для сайта\день З\20210422_094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ля\Desktop\для сайта\день З\20210422_094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Юля\Desktop\для сайта\день З\20210422_094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1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36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ля\Desktop\для сайта\день З\20210422_09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48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я\Desktop\для сайта\день З\20210422_09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3600000" cy="4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6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день З\shutterstock_49989433-1024x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36"/>
            <a:ext cx="9144000" cy="692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607662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957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</cp:revision>
  <dcterms:created xsi:type="dcterms:W3CDTF">2021-04-22T15:38:31Z</dcterms:created>
  <dcterms:modified xsi:type="dcterms:W3CDTF">2021-04-22T15:56:15Z</dcterms:modified>
</cp:coreProperties>
</file>