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8031" y="1844824"/>
            <a:ext cx="6650354" cy="34163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 – эксперименты –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Интересные моменты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4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" y="0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836712"/>
            <a:ext cx="54748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всё – эксперименты –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Интересные моменты!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Всё, всё, всё хотим узнать!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 всё зарисовать!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наш опыт получился,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Сколько времени он длился?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Удивляемся всему: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Как? Зачем?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57577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889844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Для </a:t>
            </a:r>
            <a:r>
              <a:rPr lang="ru-RU" dirty="0"/>
              <a:t>развития ребенка решающее значение имеет не изобилие знаний, а тип их усвоения, определяемый типом деятельности, в которой знания приобретаются.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свете данного аспекта особую значимость приобретает детское экспериментирование. </a:t>
            </a:r>
            <a:r>
              <a:rPr lang="ru-RU" dirty="0" smtClean="0"/>
              <a:t>Оно </a:t>
            </a:r>
            <a:r>
              <a:rPr lang="ru-RU" dirty="0"/>
              <a:t>выступает как метод обучения, если применяется для передачи детям новых знаний. </a:t>
            </a:r>
            <a:endParaRPr lang="ru-RU" dirty="0" smtClean="0"/>
          </a:p>
          <a:p>
            <a:pPr algn="just"/>
            <a:r>
              <a:rPr lang="ru-RU" dirty="0" smtClean="0"/>
              <a:t>     Экспериментирование может </a:t>
            </a:r>
            <a:r>
              <a:rPr lang="ru-RU" dirty="0"/>
              <a:t>рассматриваться как форма организации педагогического процесса, если последний основан на методе экспериментирования.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Вместе </a:t>
            </a:r>
            <a:r>
              <a:rPr lang="ru-RU" dirty="0"/>
              <a:t>с тем, экспериментирование является одним из видов познавательной деятельности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900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7586" y="764704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Эксперименты</a:t>
            </a:r>
            <a:r>
              <a:rPr lang="ru-RU" dirty="0"/>
              <a:t> положительно влияют на эмоциональную сферу ребёнка, на развитие его творческих способностей, они дают детям реальные представления о различных сторонах изучаемого объекта, его взаимоотношениях с другими объектами и со средой обитания.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В процессе</a:t>
            </a:r>
            <a:r>
              <a:rPr lang="ru-RU" dirty="0"/>
              <a:t> эксперимента идёт обогащение памяти ребёнка,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Необходимость </a:t>
            </a:r>
            <a:r>
              <a:rPr lang="ru-RU" dirty="0"/>
              <a:t>давать отчёт об увиденном, формулировать обнаруженные закономерности и выводы стимулирует развитие речи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Следствием </a:t>
            </a:r>
            <a:r>
              <a:rPr lang="ru-RU" dirty="0"/>
              <a:t>является не только ознакомление ребёнка с новыми фактами, но и накоплением фонда умственных приёмов и операций, которые рассматриваются как умственные умения.</a:t>
            </a:r>
          </a:p>
        </p:txBody>
      </p:sp>
    </p:spTree>
    <p:extLst>
      <p:ext uri="{BB962C8B-B14F-4D97-AF65-F5344CB8AC3E}">
        <p14:creationId xmlns:p14="http://schemas.microsoft.com/office/powerpoint/2010/main" val="253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284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5" y="340691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01" y="342708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1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822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3" y="364502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6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862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4" y="37170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041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1" y="90708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7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"/>
            <a:ext cx="913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7084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10" y="3709337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6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</cp:revision>
  <dcterms:created xsi:type="dcterms:W3CDTF">2021-03-21T08:41:12Z</dcterms:created>
  <dcterms:modified xsi:type="dcterms:W3CDTF">2021-03-21T09:15:17Z</dcterms:modified>
</cp:coreProperties>
</file>