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66" r:id="rId5"/>
    <p:sldId id="267" r:id="rId6"/>
    <p:sldId id="269" r:id="rId7"/>
    <p:sldId id="271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098F-A382-4EA4-9604-4A933C7D3A72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1BB0-767F-45D4-B040-FB28A815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2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F1BB0-767F-45D4-B040-FB28A81570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3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" y="0"/>
            <a:ext cx="91555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8697" y="1772816"/>
            <a:ext cx="486364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Лепбук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 королевстве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математики»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2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5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772816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Учит нас она считать</a:t>
            </a:r>
          </a:p>
          <a:p>
            <a:pPr algn="ctr"/>
            <a:r>
              <a:rPr lang="ru-RU" dirty="0"/>
              <a:t>И фигуры узнавать.</a:t>
            </a:r>
          </a:p>
          <a:p>
            <a:pPr algn="ctr"/>
            <a:r>
              <a:rPr lang="ru-RU" dirty="0"/>
              <a:t>Объясняет цифры, знаки,</a:t>
            </a:r>
          </a:p>
          <a:p>
            <a:pPr algn="ctr"/>
            <a:r>
              <a:rPr lang="ru-RU" dirty="0"/>
              <a:t>И задачки как решать!</a:t>
            </a:r>
          </a:p>
          <a:p>
            <a:pPr algn="ctr"/>
            <a:r>
              <a:rPr lang="ru-RU" dirty="0"/>
              <a:t>Знать где лево, а где право</a:t>
            </a:r>
          </a:p>
          <a:p>
            <a:pPr algn="ctr"/>
            <a:r>
              <a:rPr lang="ru-RU" dirty="0"/>
              <a:t>Знать длину и ширину.</a:t>
            </a:r>
          </a:p>
          <a:p>
            <a:pPr algn="ctr"/>
            <a:r>
              <a:rPr lang="ru-RU" dirty="0"/>
              <a:t>Понимать значение: «равный»,</a:t>
            </a:r>
          </a:p>
          <a:p>
            <a:pPr algn="ctr"/>
            <a:r>
              <a:rPr lang="ru-RU" dirty="0"/>
              <a:t>«Больше», «меньше», высоту.</a:t>
            </a:r>
          </a:p>
        </p:txBody>
      </p:sp>
    </p:spTree>
    <p:extLst>
      <p:ext uri="{BB962C8B-B14F-4D97-AF65-F5344CB8AC3E}">
        <p14:creationId xmlns:p14="http://schemas.microsoft.com/office/powerpoint/2010/main" val="39130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4835" b="2307"/>
          <a:stretch/>
        </p:blipFill>
        <p:spPr bwMode="auto">
          <a:xfrm>
            <a:off x="0" y="-27664"/>
            <a:ext cx="9144000" cy="68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2476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Кто с детских лет занимается математикой, тот развивает внимание, тренирует свой мозг, свою волю, воспитывает настойчивость и упорство в достижении цели. (А. </a:t>
            </a:r>
            <a:r>
              <a:rPr lang="ru-RU" dirty="0" err="1"/>
              <a:t>Маркушевич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5596" y="3068960"/>
            <a:ext cx="7164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Мы </a:t>
            </a:r>
            <a:r>
              <a:rPr lang="ru-RU" dirty="0" smtClean="0"/>
              <a:t>стараемся так организовать </a:t>
            </a:r>
            <a:r>
              <a:rPr lang="ru-RU" dirty="0"/>
              <a:t>взаимодействие с ребенком, чтобы оно было направлено на формирование познавательного интереса, познавательной самостоятельности и инициативности. Мы знаем, что нужно современному ребёнку. Поэтому давно используем в работе уникальное интерактивное пособие – </a:t>
            </a:r>
            <a:r>
              <a:rPr lang="ru-RU" dirty="0" err="1"/>
              <a:t>лэпбук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     Главными </a:t>
            </a:r>
            <a:r>
              <a:rPr lang="ru-RU" dirty="0"/>
              <a:t>критериями </a:t>
            </a:r>
            <a:r>
              <a:rPr lang="ru-RU" dirty="0" err="1"/>
              <a:t>лэпбука</a:t>
            </a:r>
            <a:r>
              <a:rPr lang="ru-RU" dirty="0"/>
              <a:t> являться новизна, необычность, неожиданность, несоответствие прежним представлениям о дидактических пособиях.</a:t>
            </a:r>
          </a:p>
        </p:txBody>
      </p:sp>
    </p:spTree>
    <p:extLst>
      <p:ext uri="{BB962C8B-B14F-4D97-AF65-F5344CB8AC3E}">
        <p14:creationId xmlns:p14="http://schemas.microsoft.com/office/powerpoint/2010/main" val="24222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4835" b="2307"/>
          <a:stretch/>
        </p:blipFill>
        <p:spPr bwMode="auto">
          <a:xfrm>
            <a:off x="0" y="-27664"/>
            <a:ext cx="9144000" cy="68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916832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 err="1" smtClean="0"/>
              <a:t>Лэпбук</a:t>
            </a:r>
            <a:r>
              <a:rPr lang="ru-RU" dirty="0" smtClean="0"/>
              <a:t> </a:t>
            </a:r>
            <a:r>
              <a:rPr lang="ru-RU" dirty="0"/>
              <a:t>для ребёнка – это, прежде всего «загадочная» книжка, хранящая в себе множество секретов и тайн, она яркая, красочная тем самым привлекая внимание ребёнка. </a:t>
            </a:r>
            <a:endParaRPr lang="ru-RU" dirty="0" smtClean="0"/>
          </a:p>
          <a:p>
            <a:pPr algn="just"/>
            <a:r>
              <a:rPr lang="ru-RU" dirty="0" smtClean="0"/>
              <a:t>   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Такую </a:t>
            </a:r>
            <a:r>
              <a:rPr lang="ru-RU" dirty="0"/>
              <a:t>книжку хочется рассматривать и изучать, возвращаться вновь и вновь к её содержимому, ведь в ней собранно множество разнообразных игр, побуждающая к активному умственному, речевому и коммуникативному взаимодействию со взрослым и ровесниками, развитию творческих и познавательных способностей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0485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4835" b="2307"/>
          <a:stretch/>
        </p:blipFill>
        <p:spPr bwMode="auto">
          <a:xfrm>
            <a:off x="0" y="-27664"/>
            <a:ext cx="9144000" cy="68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028343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Цель </a:t>
            </a:r>
            <a:r>
              <a:rPr lang="ru-RU" dirty="0"/>
              <a:t>данного дидактического пособия: </a:t>
            </a:r>
            <a:r>
              <a:rPr lang="ru-RU" dirty="0" smtClean="0"/>
              <a:t> формировать </a:t>
            </a:r>
            <a:r>
              <a:rPr lang="ru-RU" dirty="0"/>
              <a:t>представления, упорядочить, осмыслить существующие закономерности, овладеть  математическими способами познания, используя обучающие игры.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Юля\Desktop\для сайта\20210211_161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00" y="2276872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4835" b="2307"/>
          <a:stretch/>
        </p:blipFill>
        <p:spPr bwMode="auto">
          <a:xfrm>
            <a:off x="-7362" y="19938"/>
            <a:ext cx="9144000" cy="68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Юля\Desktop\для сайта\20210209_11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Юля\Desktop\для сайта\20210209_110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ля\Desktop\для сайта\20210209_1056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126876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412776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Задачи: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закрепление представлений о числе и количестве, отношениях между числами;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700808"/>
            <a:ext cx="2141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умение составлять, анализировать и решать простые арифметические задачи;</a:t>
            </a:r>
          </a:p>
        </p:txBody>
      </p:sp>
    </p:spTree>
    <p:extLst>
      <p:ext uri="{BB962C8B-B14F-4D97-AF65-F5344CB8AC3E}">
        <p14:creationId xmlns:p14="http://schemas.microsoft.com/office/powerpoint/2010/main" val="8540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4835" b="2307"/>
          <a:stretch/>
        </p:blipFill>
        <p:spPr bwMode="auto">
          <a:xfrm>
            <a:off x="0" y="-27664"/>
            <a:ext cx="9144000" cy="68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C:\Users\Юля\Desktop\для сайта\20210209_110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ля\Desktop\для сайта\20210209_105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ля\Desktop\для сайта\20210209_1057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06" y="1124744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6265" y="1124744"/>
            <a:ext cx="2083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развитие представлений о составе числа из двух меньших чисел в пределах первого десятка;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4835" b="2307"/>
          <a:stretch/>
        </p:blipFill>
        <p:spPr bwMode="auto">
          <a:xfrm>
            <a:off x="0" y="-27664"/>
            <a:ext cx="9144000" cy="68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Юля\Desktop\для сайта\20210209_105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108603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ля\Desktop\для сайта\20210209_104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996952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Юля\Desktop\для сайта\20210209_105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2000" y="965627"/>
            <a:ext cx="1943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развитие счетных и вычислительных навыков и умение использовать цифры;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000" y="1038034"/>
            <a:ext cx="244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развитие сообразительности, умение самостоятельно решать поставленные задачи;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559789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закрепление умение детей играть в различные дидактические игры, выполняя правила.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5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4835" b="2307"/>
          <a:stretch/>
        </p:blipFill>
        <p:spPr bwMode="auto">
          <a:xfrm>
            <a:off x="0" y="-27664"/>
            <a:ext cx="9144000" cy="68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Юля\Desktop\для сайта\20210209_103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488521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196752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Материал</a:t>
            </a:r>
            <a:r>
              <a:rPr lang="ru-RU" dirty="0"/>
              <a:t>, который я использовала для изготовления </a:t>
            </a:r>
            <a:r>
              <a:rPr lang="ru-RU" dirty="0" err="1"/>
              <a:t>лэпбука</a:t>
            </a:r>
            <a:r>
              <a:rPr lang="ru-RU" dirty="0"/>
              <a:t> – это картон, самоклеющейся бумаги, цветной скотч, пластиковые конверты для бумаги,  атласные ленты и липучки </a:t>
            </a:r>
            <a:r>
              <a:rPr lang="ru-RU" dirty="0" err="1"/>
              <a:t>Velkro</a:t>
            </a:r>
            <a:r>
              <a:rPr lang="ru-RU" dirty="0"/>
              <a:t>.</a:t>
            </a:r>
          </a:p>
          <a:p>
            <a:r>
              <a:rPr lang="ru-RU" dirty="0"/>
              <a:t>     Все карточки с заданиями цветные, </a:t>
            </a:r>
            <a:r>
              <a:rPr lang="ru-RU" dirty="0" err="1"/>
              <a:t>заламинированные</a:t>
            </a:r>
            <a:r>
              <a:rPr lang="ru-RU" dirty="0"/>
              <a:t>, что придаёт им эстетический вид и долговечность.</a:t>
            </a:r>
          </a:p>
        </p:txBody>
      </p:sp>
    </p:spTree>
    <p:extLst>
      <p:ext uri="{BB962C8B-B14F-4D97-AF65-F5344CB8AC3E}">
        <p14:creationId xmlns:p14="http://schemas.microsoft.com/office/powerpoint/2010/main" val="14407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362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7</cp:revision>
  <dcterms:created xsi:type="dcterms:W3CDTF">2021-02-10T08:25:54Z</dcterms:created>
  <dcterms:modified xsi:type="dcterms:W3CDTF">2021-02-14T14:51:29Z</dcterms:modified>
</cp:coreProperties>
</file>