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33" d="100"/>
          <a:sy n="33" d="100"/>
        </p:scale>
        <p:origin x="-1570" y="-1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для сайта\866364_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" y="15907"/>
            <a:ext cx="9176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4776" y="133600"/>
            <a:ext cx="5001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  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8023" y="175220"/>
            <a:ext cx="7545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 Снежном царстве - 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Морозном государстве»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59" y="2016551"/>
            <a:ext cx="351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0525" y="2238028"/>
            <a:ext cx="4248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Стифуткина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варя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9" name="Picture 5" descr="C:\Users\Юля\Desktop\для сайта\20201226_073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" y="369000"/>
            <a:ext cx="459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04"/>
            <a:ext cx="9143999" cy="68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2194" y="5902880"/>
            <a:ext cx="5599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Самонина вика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C:\Users\Юля\Desktop\для сайта\20201226_073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5237" y="5934670"/>
            <a:ext cx="491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Шкакин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рома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Юля\Desktop\для сайта\20201226_072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6064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" y="0"/>
            <a:ext cx="9118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348880"/>
            <a:ext cx="2733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Базина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ульяна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C:\Users\Юля\Desktop\для сайта\20201226_07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9000"/>
            <a:ext cx="510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" y="0"/>
            <a:ext cx="9118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2" y="369000"/>
            <a:ext cx="8160000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ф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0728" y="612844"/>
            <a:ext cx="7182544" cy="5632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Прекрасное время года – зима! Замечательна она и тем, что пробуждает фантазию, воображение. Глядя на эту белоснежную красоту, хочется творить! 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     В канун Нового Года, по традиции, в нашем детском саду проходит выставка поделок, где  можно  увидеть поистине необыкновенные творения.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      Цель мероприятия: создание необходимых условий для творческой активности всех участников, содействие и укрепление связей детского сада и семьи, создание праздничной, волшебной, новогодней атмосферы.   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   Для детей и родителей -  любителей мастерить, фантазировать, творить -  эта выставка была особенно интересна! 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  Разнообразные ёлочки, забавные снеговики и заснеженные домики – всё сделано руками детей и родителей.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     Новогодние и  зимние сюжеты семейного творчества украсили приёмную группы и внесли неповторимый элемент в новогодний интерьер.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     Все участники выставки были отмечены дипломами Деда Мороза. Благодарим семьи за участие, творчество и фантазию! Огромное спасибо родителям, которые не остались равнодушными к выставке.</a:t>
            </a:r>
          </a:p>
        </p:txBody>
      </p:sp>
    </p:spTree>
    <p:extLst>
      <p:ext uri="{BB962C8B-B14F-4D97-AF65-F5344CB8AC3E}">
        <p14:creationId xmlns:p14="http://schemas.microsoft.com/office/powerpoint/2010/main" val="27496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5"/>
            <a:ext cx="9756576" cy="68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я\Desktop\для сайта\20201226_072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6167" y="2348880"/>
            <a:ext cx="2938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Веренев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Вадим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3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"/>
            <a:ext cx="9144000" cy="69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8170" y="5931895"/>
            <a:ext cx="512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Чеканов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игорь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Юля\Desktop\для сайта\20201226_07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2" y="33265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96"/>
            <a:ext cx="9144000" cy="6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1679" y="5745705"/>
            <a:ext cx="5202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Шишков Костя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Юля\Desktop\для сайта\20201226_073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6064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" y="0"/>
            <a:ext cx="9116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3017" y="5934670"/>
            <a:ext cx="538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Абанин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Матвей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Юля\Desktop\для сайта\20201226_073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5" y="33265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895105"/>
            <a:ext cx="5517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Геворгян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софия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C:\Users\Юля\Desktop\для сайта\20201226_072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2693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0293" y="2267744"/>
            <a:ext cx="3943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Аниськина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маруся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Юля\Desktop\для сайта\20201226_073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2" y="189000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я\Desktop\для сайта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" y="22860"/>
            <a:ext cx="9140365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348880"/>
            <a:ext cx="3063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Лакеева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маша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5" name="Picture 5" descr="C:\Users\Юля\Desktop\для сайта\20201226_073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0430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10</cp:revision>
  <dcterms:created xsi:type="dcterms:W3CDTF">2021-01-11T11:54:07Z</dcterms:created>
  <dcterms:modified xsi:type="dcterms:W3CDTF">2021-01-18T15:17:01Z</dcterms:modified>
</cp:coreProperties>
</file>