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6858000" cy="9144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38" autoAdjust="0"/>
  </p:normalViewPr>
  <p:slideViewPr>
    <p:cSldViewPr>
      <p:cViewPr>
        <p:scale>
          <a:sx n="80" d="100"/>
          <a:sy n="80" d="100"/>
        </p:scale>
        <p:origin x="-2298" y="-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5800" y="2057400"/>
            <a:ext cx="5806398" cy="2123658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600" b="1" cap="all" dirty="0" smtClean="0">
                <a:ln/>
                <a:solidFill>
                  <a:schemeClr val="accent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ЗИМНИЕ ИГРЫ </a:t>
            </a:r>
          </a:p>
          <a:p>
            <a:pPr algn="ctr"/>
            <a:r>
              <a:rPr lang="ru-RU" sz="6600" b="1" cap="all" dirty="0" smtClean="0">
                <a:ln/>
                <a:solidFill>
                  <a:schemeClr val="accent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 ПРОГУЛКЕ</a:t>
            </a:r>
            <a:endParaRPr lang="ru-RU" sz="6600" b="1" cap="all" dirty="0">
              <a:ln/>
              <a:solidFill>
                <a:schemeClr val="accent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5257800"/>
            <a:ext cx="51808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Подготовила : инструктор по физической культуре 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                         Морозова Марина 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ладимировна </a:t>
            </a: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762000"/>
            <a:ext cx="65532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КАТАНИЕ СНЕЖКОВ</a:t>
            </a:r>
            <a:endParaRPr lang="ru-RU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endParaRPr lang="ru-RU" b="1" dirty="0" smtClean="0"/>
          </a:p>
          <a:p>
            <a:endParaRPr lang="ru-RU" dirty="0" smtClean="0"/>
          </a:p>
          <a:p>
            <a:pPr algn="just"/>
            <a:r>
              <a:rPr lang="ru-RU" sz="2200" dirty="0" smtClean="0">
                <a:ln>
                  <a:solidFill>
                    <a:srgbClr val="00B0F0"/>
                  </a:solidFill>
                </a:ln>
              </a:rPr>
              <a:t>Для игры понадобятся две небольшие палки и два снежка. Для того чтобы снежки не сливались друг с другом, их можно подкрасить с помощью распылителя или акварельной краски. Для каждой команды можно подобрать свой цвет. Задача игроков — при помощи палки докатить снежок до финишной точки и обратно.</a:t>
            </a:r>
          </a:p>
          <a:p>
            <a:pPr algn="just"/>
            <a:r>
              <a:rPr lang="ru-RU" sz="2200" dirty="0" smtClean="0">
                <a:ln>
                  <a:solidFill>
                    <a:srgbClr val="00B0F0"/>
                  </a:solidFill>
                </a:ln>
              </a:rPr>
              <a:t>После этого палка передается следующему участнику и т.д. Выигрывает та команда, которая справится с заданием быстрее.</a:t>
            </a:r>
            <a:endParaRPr lang="ru-RU" sz="2200" dirty="0">
              <a:ln>
                <a:solidFill>
                  <a:srgbClr val="00B0F0"/>
                </a:solidFill>
              </a:ln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6172200" cy="1524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ВЕТЕР СЕВЕРНЫЙ, ВЕТЕР ЮЖНЫЙ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133600"/>
            <a:ext cx="6477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>
                <a:ln>
                  <a:solidFill>
                    <a:srgbClr val="00B0F0"/>
                  </a:solidFill>
                </a:ln>
              </a:rPr>
              <a:t>Для игры выбирают двух ведущих. Одного назначают «северным ветром», другого — «южным ветром».</a:t>
            </a:r>
          </a:p>
          <a:p>
            <a:pPr algn="just"/>
            <a:r>
              <a:rPr lang="ru-RU" sz="2200" dirty="0" smtClean="0">
                <a:ln>
                  <a:solidFill>
                    <a:srgbClr val="00B0F0"/>
                  </a:solidFill>
                </a:ln>
              </a:rPr>
              <a:t>Остальные игроки разбегаются по площадке. «Северный ветер» должен ловить участников игры и «замораживать» их.</a:t>
            </a:r>
          </a:p>
          <a:p>
            <a:pPr algn="just"/>
            <a:r>
              <a:rPr lang="ru-RU" sz="2200" dirty="0" smtClean="0">
                <a:ln>
                  <a:solidFill>
                    <a:srgbClr val="00B0F0"/>
                  </a:solidFill>
                </a:ln>
              </a:rPr>
              <a:t>Пойманные игроки должны остановиться. Задача «южного ветра» — «разморозить» игроков, прикоснувшись к ним рукой и произнеся «Свободен!». «Северный ветер» также может поймать и заморозить «южный». Для того чтобы разнообразить игру, участники могут меняться ролями.</a:t>
            </a:r>
            <a:endParaRPr lang="ru-RU" sz="2200" dirty="0">
              <a:ln>
                <a:solidFill>
                  <a:srgbClr val="00B0F0"/>
                </a:solidFill>
              </a:ln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514600"/>
            <a:ext cx="6477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>
                <a:ln>
                  <a:solidFill>
                    <a:srgbClr val="00B0F0"/>
                  </a:solidFill>
                </a:ln>
              </a:rPr>
              <a:t>Это один из вариантов игры в салочки. Дети делятся на две команды: одна команда — «синицы», другая — «снегири». Можно выбрать и другие названия, главное, чтобы их удобно было произносить.</a:t>
            </a:r>
          </a:p>
          <a:p>
            <a:pPr algn="just"/>
            <a:r>
              <a:rPr lang="ru-RU" sz="2200" dirty="0" smtClean="0">
                <a:ln>
                  <a:solidFill>
                    <a:srgbClr val="00B0F0"/>
                  </a:solidFill>
                </a:ln>
              </a:rPr>
              <a:t>Ведущий называет одну из команд, и та должна ловить участников другой команды.</a:t>
            </a:r>
          </a:p>
          <a:p>
            <a:pPr algn="just"/>
            <a:r>
              <a:rPr lang="ru-RU" sz="2200" dirty="0" smtClean="0">
                <a:ln>
                  <a:solidFill>
                    <a:srgbClr val="00B0F0"/>
                  </a:solidFill>
                </a:ln>
              </a:rPr>
              <a:t>Например, сначала «синицы» ловят «снегирей», затем наоборот.</a:t>
            </a:r>
            <a:endParaRPr lang="ru-RU" sz="2200" dirty="0">
              <a:ln>
                <a:solidFill>
                  <a:srgbClr val="00B0F0"/>
                </a:solidFill>
              </a:ln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6172200" cy="1524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СИНИЦЫ И СНЕГИРИ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6172200" cy="1524000"/>
          </a:xfrm>
        </p:spPr>
        <p:txBody>
          <a:bodyPr/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Чур, мое!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057400"/>
            <a:ext cx="6400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>
                <a:ln>
                  <a:solidFill>
                    <a:srgbClr val="00B0F0"/>
                  </a:solidFill>
                </a:ln>
              </a:rPr>
              <a:t>Для игры выбирается один водящий, остальные игроки должны встать в круг. Водящий медленно обходит круг с внешней стороны. Выбрав одного из игроков, он хлопает его по спине и начинает обегать круг по часовой стрелке. Тот игрок, которого выбрали, должен бежать в противоположную сторону, то есть против часовой стрелки. Задача бегущих — быстрее противника занять свободное место в кругу и закрепить свое право на него фразой «Чур, мое</a:t>
            </a:r>
            <a:r>
              <a:rPr lang="ru-RU" sz="2200" dirty="0" smtClean="0">
                <a:ln>
                  <a:solidFill>
                    <a:srgbClr val="00B0F0"/>
                  </a:solidFill>
                </a:ln>
              </a:rPr>
              <a:t>!»</a:t>
            </a:r>
            <a:endParaRPr lang="ru-RU" sz="2200" dirty="0">
              <a:ln>
                <a:solidFill>
                  <a:srgbClr val="00B0F0"/>
                </a:solidFill>
              </a:ln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6172200" cy="1524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Снеговик-мишень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676400"/>
            <a:ext cx="6400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>
                <a:ln>
                  <a:solidFill>
                    <a:srgbClr val="00B0F0"/>
                  </a:solidFill>
                </a:ln>
              </a:rPr>
              <a:t>Для игры понадобится снеговик. После того как дети слепят из снега фигуру, на голову снеговика надевается пластмассовое ведро — оно и будет служить мишенью.</a:t>
            </a:r>
          </a:p>
          <a:p>
            <a:pPr algn="just"/>
            <a:r>
              <a:rPr lang="ru-RU" sz="2200" dirty="0" smtClean="0">
                <a:ln>
                  <a:solidFill>
                    <a:srgbClr val="00B0F0"/>
                  </a:solidFill>
                </a:ln>
              </a:rPr>
              <a:t>Игроки разбиваются на две команды. Каждому участнику команды дается три попытки сбить ведро с головы снеговика. Если игрок сбивает цель с первой попытки, он получает 30 очков, со второй — 20, с третьей, соответственно, 10.</a:t>
            </a:r>
          </a:p>
          <a:p>
            <a:pPr algn="just"/>
            <a:r>
              <a:rPr lang="ru-RU" sz="2200" dirty="0" smtClean="0">
                <a:ln>
                  <a:solidFill>
                    <a:srgbClr val="00B0F0"/>
                  </a:solidFill>
                </a:ln>
              </a:rPr>
              <a:t>В конце игры количество баллов суммируется. Команда, которая зарабатывает больше баллов, побеждает в игре.</a:t>
            </a:r>
            <a:endParaRPr lang="ru-RU" sz="2200" dirty="0">
              <a:ln>
                <a:solidFill>
                  <a:srgbClr val="00B0F0"/>
                </a:solidFill>
              </a:ln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5867400" cy="1524000"/>
          </a:xfrm>
        </p:spPr>
        <p:txBody>
          <a:bodyPr/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ЛЫЖАХ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371600"/>
            <a:ext cx="6400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n>
                  <a:solidFill>
                    <a:srgbClr val="00B0F0"/>
                  </a:solidFill>
                </a:ln>
              </a:rPr>
              <a:t>Для этой игры необходимы четыре картонных листа такого размера, чтобы на лист помещалась детская нога.</a:t>
            </a:r>
          </a:p>
          <a:p>
            <a:pPr algn="just"/>
            <a:r>
              <a:rPr lang="ru-RU" sz="2400" dirty="0" smtClean="0">
                <a:ln>
                  <a:solidFill>
                    <a:srgbClr val="00B0F0"/>
                  </a:solidFill>
                </a:ln>
              </a:rPr>
              <a:t>Дети разбиваются на две команды и выстраиваются в колонны друг за другом. Перед каждой командой кладут по два листа.</a:t>
            </a:r>
          </a:p>
          <a:p>
            <a:pPr algn="just"/>
            <a:r>
              <a:rPr lang="ru-RU" sz="2400" dirty="0" smtClean="0">
                <a:ln>
                  <a:solidFill>
                    <a:srgbClr val="00B0F0"/>
                  </a:solidFill>
                </a:ln>
              </a:rPr>
              <a:t>Задание: нужно встать ногами на картон и пройти таким образом до финишной точки и обратно. Задание должны выполнить все участники команды по очереди. Нельзя отрывать ноги от «лыж» и наступать на землю. Выигрывает та команда, которая справится быстрее.</a:t>
            </a:r>
            <a:endParaRPr lang="ru-RU" sz="2200" dirty="0">
              <a:ln>
                <a:solidFill>
                  <a:srgbClr val="00B0F0"/>
                </a:solidFill>
              </a:ln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505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Слайд 2</vt:lpstr>
      <vt:lpstr>ВЕТЕР СЕВЕРНЫЙ, ВЕТЕР ЮЖНЫЙ</vt:lpstr>
      <vt:lpstr>СИНИЦЫ И СНЕГИРИ</vt:lpstr>
      <vt:lpstr>Чур, мое! </vt:lpstr>
      <vt:lpstr>Снеговик-мишень</vt:lpstr>
      <vt:lpstr>НА ЛЫЖАХ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 Морозова</dc:creator>
  <cp:lastModifiedBy>Марина</cp:lastModifiedBy>
  <cp:revision>7</cp:revision>
  <dcterms:created xsi:type="dcterms:W3CDTF">2021-01-17T12:00:16Z</dcterms:created>
  <dcterms:modified xsi:type="dcterms:W3CDTF">2021-01-17T12:54:49Z</dcterms:modified>
</cp:coreProperties>
</file>