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doshkolnoe-obrazovanie/Deti-doshkolnogo-vozrasta/0005-004-Veduschej-dejatelnostju-doshkolnogo-vozrasta-javljaetsja-ig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85"/>
            <a:ext cx="7891449" cy="58052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953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39" y="5534561"/>
            <a:ext cx="91502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Конструирование из строительных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материалов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6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reeimageslive.co.uk/files/images010/childrens_block_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9721"/>
            <a:ext cx="9158342" cy="6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628800"/>
            <a:ext cx="5544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Конструирование </a:t>
            </a:r>
            <a:r>
              <a:rPr lang="ru-RU" dirty="0"/>
              <a:t>— один из любимых детьми видов деятельности наряду с изобразительной и игровой.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Оно </a:t>
            </a:r>
            <a:r>
              <a:rPr lang="ru-RU" dirty="0"/>
              <a:t>имеет огромный развивающий и воспитательный потенциал, а также выполняет ряд присущих только ему задач: знакомит детей с техническими профессиями, учит создавать объёмные и красивые предметы собственными руками.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В </a:t>
            </a:r>
            <a:r>
              <a:rPr lang="ru-RU" dirty="0"/>
              <a:t>средней группе занятиям по конструированию уделяется большое внимание. </a:t>
            </a:r>
          </a:p>
        </p:txBody>
      </p:sp>
    </p:spTree>
    <p:extLst>
      <p:ext uri="{BB962C8B-B14F-4D97-AF65-F5344CB8AC3E}">
        <p14:creationId xmlns:p14="http://schemas.microsoft.com/office/powerpoint/2010/main" val="14583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reeimageslive.co.uk/files/images010/childrens_block_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9721"/>
            <a:ext cx="9158342" cy="6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6517" y="1268760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Конструирование </a:t>
            </a:r>
            <a:r>
              <a:rPr lang="ru-RU" dirty="0"/>
              <a:t>— вид детской продуктивной деятельности, в процессе которой малыши изготавливают различные постройки и поделки, отображая явления предметного мира и объекты природы. </a:t>
            </a:r>
            <a:endParaRPr lang="ru-RU" dirty="0" smtClean="0"/>
          </a:p>
        </p:txBody>
      </p:sp>
      <p:pic>
        <p:nvPicPr>
          <p:cNvPr id="3074" name="Picture 2" descr="C:\Users\Юля\Desktop\для сайта\IMG_20201209_164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29" y="2731613"/>
            <a:ext cx="528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reeimageslive.co.uk/files/images010/childrens_block_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9721"/>
            <a:ext cx="9158342" cy="6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2155" y="1196752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/>
              <a:t>Цели его: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повышение интереса детей к созданию конструкций и моделей;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совершенствование конструкторских умений и навыков;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развитие творческого потенциала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предоставление дошкольникам возможности посредством творческой деятельности выразить своё отношение к окружающему миру.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C:\Users\Юля\Desktop\для сайта\IMG_20201209_164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4" y="384111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ля\Desktop\для сайта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Юля\Desktop\для сайта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29" y="386104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reeimageslive.co.uk/files/images010/childrens_block_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9721"/>
            <a:ext cx="9158342" cy="6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41277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Ребёнок — прирождённый конструктор, изобретатель и исследователь. </a:t>
            </a:r>
          </a:p>
          <a:p>
            <a:pPr algn="just"/>
            <a:r>
              <a:rPr lang="ru-RU" dirty="0"/>
              <a:t>     </a:t>
            </a:r>
          </a:p>
        </p:txBody>
      </p:sp>
      <p:pic>
        <p:nvPicPr>
          <p:cNvPr id="5122" name="Picture 2" descr="C:\Users\Юля\Desktop\для сайта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29" y="213285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reeimageslive.co.uk/files/images010/childrens_block_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9721"/>
            <a:ext cx="9158342" cy="6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96752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/>
              <a:t>Эти заложенные природой задатки особенно быстро реализуются и совершенствуются в конструировании, ведь ребёнок имеет неограниченную возможность придумывать и создавать свои постройки, конструкции, проявляя любознательность, сообразительность, смекалку и творчество.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7170" name="Picture 2" descr="C:\Users\Юля\Desktop\для сайта\IMG_20201209_164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Юля\Desktop\для сайта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2" y="312935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Юля\Desktop\для сайта\IMG_20201209_164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54627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reeimageslive.co.uk/files/images010/childrens_block_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9721"/>
            <a:ext cx="9158342" cy="6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96752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/>
              <a:t>Конструктивно-модельная деятельность относится к образовательной области «художественно-эстетическое развитие», поскольку она очень близка к изобразительной (аппликации, рисованию, лепке). 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Юля\Desktop\для сайта\IMG_20201209_164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freeimageslive.co.uk/files/images010/childrens_block_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9721"/>
            <a:ext cx="9158342" cy="6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41277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Но </a:t>
            </a:r>
            <a:r>
              <a:rPr lang="ru-RU" dirty="0"/>
              <a:t>в программных требованиях отражена и техническая сторона конструирования, ведь именно оно является базой для становления технических способностей, что служит всестороннему развитию воспитанников.</a:t>
            </a:r>
            <a:endParaRPr lang="ru-RU" dirty="0"/>
          </a:p>
        </p:txBody>
      </p:sp>
      <p:pic>
        <p:nvPicPr>
          <p:cNvPr id="8194" name="Picture 2" descr="C:\Users\Юля\Desktop\для сайта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Юля\Desktop\для сайта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09" y="32849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5</cp:revision>
  <dcterms:created xsi:type="dcterms:W3CDTF">2020-12-09T13:16:27Z</dcterms:created>
  <dcterms:modified xsi:type="dcterms:W3CDTF">2020-12-09T13:43:00Z</dcterms:modified>
</cp:coreProperties>
</file>