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для сайта\д-р Д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я\Desktop\для сайта\д-р Д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51"/>
            <a:ext cx="9144000" cy="6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907" y="98072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Как </a:t>
            </a:r>
            <a:r>
              <a:rPr lang="ru-RU" sz="2800" b="1" dirty="0"/>
              <a:t>ни удивительно, но родился добрый Дедушка Мороз осенью. Все дети и взрослые, верящие в чудеса, празднуют день рождения зимнего волшебника. Сколько лет имениннику, сложно сказать — возраст дедушки насчитывает более 2000 лет. Зато точно известно, когда день рождения у Деда Мороза — 18 ноября. Эта дата была выбрана самими детьми в 2005 году. В это время в Устюге в свои права поистине вступает зима и ударяют морозы. А ещё дедушке нужно начинать готовиться к празднованию главного праздника — волшебного Нового года!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075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я\Desktop\для сайта\д-р Д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51"/>
            <a:ext cx="9144000" cy="6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592" y="47667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</a:t>
            </a:r>
            <a:r>
              <a:rPr lang="ru-RU" sz="2500" b="1" dirty="0" smtClean="0"/>
              <a:t>«Акварельки» с восторгом встречали Дедушку Мороза, ведь они с нетерпением ждут наступления самого волшебного времени года зимы, потому что зимой любимый праздник  всей детворы и взрослых - Новый год! </a:t>
            </a:r>
            <a:endParaRPr lang="ru-RU" sz="2500" b="1" dirty="0"/>
          </a:p>
        </p:txBody>
      </p:sp>
      <p:pic>
        <p:nvPicPr>
          <p:cNvPr id="3074" name="Picture 2" descr="https://sun9-21.userapi.com/dYYsQBSMtZ9qIW8P6J3qjsY05ttVZf4ebht8PA/1PGju_Any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8"/>
          <a:stretch/>
        </p:blipFill>
        <p:spPr bwMode="auto">
          <a:xfrm>
            <a:off x="323528" y="2711132"/>
            <a:ext cx="4050000" cy="40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2.userapi.com/XO_a_zBMPvBFxJEgc5kFKf0NMH6lvrGNoE78Jw/7ssXIsE_L6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7"/>
          <a:stretch/>
        </p:blipFill>
        <p:spPr bwMode="auto">
          <a:xfrm>
            <a:off x="4884101" y="2150063"/>
            <a:ext cx="4050000" cy="46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2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я\Desktop\для сайта\д-р Д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51"/>
            <a:ext cx="9144000" cy="6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Ребята поздравили гостя с Днем Рождения и подарили ему стихи и песни. Поиграли в подвижную игру «Каравай». </a:t>
            </a:r>
            <a:endParaRPr lang="ru-RU" sz="25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3"/>
          <a:stretch/>
        </p:blipFill>
        <p:spPr bwMode="auto">
          <a:xfrm>
            <a:off x="1306259" y="1988840"/>
            <a:ext cx="638746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4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я\Desktop\для сайта\д-р Д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51"/>
            <a:ext cx="9144000" cy="6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Пригласили Дедушку Мороза на новогодний </a:t>
            </a:r>
            <a:r>
              <a:rPr lang="ru-RU" sz="2800" b="1" dirty="0" smtClean="0"/>
              <a:t>утренник. </a:t>
            </a:r>
            <a:endParaRPr lang="ru-RU" sz="2500" b="1" dirty="0"/>
          </a:p>
        </p:txBody>
      </p:sp>
      <p:pic>
        <p:nvPicPr>
          <p:cNvPr id="5122" name="Picture 2" descr="C:\Users\Юля\Desktop\для сайта\д-р ДМ\IMG-20201118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2"/>
          <a:stretch/>
        </p:blipFill>
        <p:spPr bwMode="auto">
          <a:xfrm>
            <a:off x="1115616" y="1340768"/>
            <a:ext cx="6604000" cy="45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3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я\Desktop\для сайта\д-р Д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51"/>
            <a:ext cx="9144000" cy="6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Пообещали </a:t>
            </a:r>
            <a:r>
              <a:rPr lang="ru-RU" sz="2800" b="1" dirty="0"/>
              <a:t>быть послушными и подготовить  много интересных номеров к новогодним праздникам.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1197992" y="1340768"/>
            <a:ext cx="6604000" cy="461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6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я\Desktop\для сайта\д-р Д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51"/>
            <a:ext cx="9144000" cy="6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 именинник и дошколята остались очень довольны встречей с Дедом Морозом и попрощались с ним до зимы.</a:t>
            </a:r>
            <a:endParaRPr lang="ru-RU" sz="25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"/>
          <a:stretch/>
        </p:blipFill>
        <p:spPr bwMode="auto">
          <a:xfrm>
            <a:off x="1270000" y="1772816"/>
            <a:ext cx="6604000" cy="460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74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4</cp:revision>
  <dcterms:created xsi:type="dcterms:W3CDTF">2020-11-19T17:46:03Z</dcterms:created>
  <dcterms:modified xsi:type="dcterms:W3CDTF">2020-11-19T18:33:07Z</dcterms:modified>
</cp:coreProperties>
</file>