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я\Desktop\для сайт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5112568" cy="3240359"/>
          </a:xfrm>
        </p:spPr>
        <p:txBody>
          <a:bodyPr>
            <a:noAutofit/>
          </a:bodyPr>
          <a:lstStyle/>
          <a:p>
            <a:r>
              <a:rPr lang="ru-RU" sz="3200" dirty="0" smtClean="0"/>
              <a:t>Шустрые </a:t>
            </a:r>
            <a:r>
              <a:rPr lang="ru-RU" sz="3200" dirty="0"/>
              <a:t>синички,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Птички-невелички</a:t>
            </a:r>
            <a:r>
              <a:rPr lang="ru-RU" sz="3200" dirty="0"/>
              <a:t>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Прилетают </a:t>
            </a:r>
            <a:r>
              <a:rPr lang="ru-RU" sz="3200" dirty="0"/>
              <a:t>в города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/>
              <a:t>зиму, где есть еда.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</a:t>
            </a:r>
            <a:r>
              <a:rPr lang="ru-RU" sz="3200" dirty="0"/>
              <a:t>весеннею порой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Улетают </a:t>
            </a:r>
            <a:r>
              <a:rPr lang="ru-RU" sz="3200" dirty="0"/>
              <a:t>в лес родной.</a:t>
            </a:r>
          </a:p>
        </p:txBody>
      </p:sp>
    </p:spTree>
    <p:extLst>
      <p:ext uri="{BB962C8B-B14F-4D97-AF65-F5344CB8AC3E}">
        <p14:creationId xmlns:p14="http://schemas.microsoft.com/office/powerpoint/2010/main" val="13617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5760640" cy="3240359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Синица - одна из самых известных птиц в нашей стране. Свое название она получила не из-за цвета перьев на спине, как думают многие, а благодаря пению, напоминающему звучание колокольчика: </a:t>
            </a:r>
            <a:r>
              <a:rPr lang="ru-RU" sz="1800" dirty="0" smtClean="0"/>
              <a:t>"</a:t>
            </a:r>
            <a:r>
              <a:rPr lang="ru-RU" sz="1800" dirty="0" err="1" smtClean="0"/>
              <a:t>зинь</a:t>
            </a:r>
            <a:r>
              <a:rPr lang="ru-RU" sz="1800" dirty="0" smtClean="0"/>
              <a:t> - </a:t>
            </a:r>
            <a:r>
              <a:rPr lang="ru-RU" sz="1800" dirty="0" err="1" smtClean="0"/>
              <a:t>зинь</a:t>
            </a:r>
            <a:r>
              <a:rPr lang="ru-RU" sz="1800" dirty="0" smtClean="0"/>
              <a:t>". </a:t>
            </a:r>
            <a:r>
              <a:rPr lang="ru-RU" sz="1800" dirty="0"/>
              <a:t>Синицы обычно селятся поближе к жилым домам, хотя и не любят тесных контактов с людьми, предпочитая держаться на расстоянии и еду брать из кормушки, а не из рук. </a:t>
            </a:r>
          </a:p>
        </p:txBody>
      </p:sp>
    </p:spTree>
    <p:extLst>
      <p:ext uri="{BB962C8B-B14F-4D97-AF65-F5344CB8AC3E}">
        <p14:creationId xmlns:p14="http://schemas.microsoft.com/office/powerpoint/2010/main" val="24817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5760640" cy="3240359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12 ноября в России отмечают экологический праздник – Синичкин день. Он создан по инициативе Союза охраны птиц России. В этот день жители разных населённых пунктов страны готовятся к встрече "зимних гостей" из леса – птиц, остающихся на зимовку в российских регионах: синиц, щеглов, снегирей, соек, чечёток, свиристелей. Люди развешивают кормушки, заготавливают для птиц подкормку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266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5760640" cy="3240359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Дети средней группы «Акварельки» отметили Синичкин день. Ребята  побеседовали о пернатых. Обсудили внешний вид птиц, среду обитания. Узнали, что синички очень любят семечки и сало. Послушали  аудиозапись пения  этих маленьких птичек. Очень понравились детям синички – </a:t>
            </a:r>
            <a:r>
              <a:rPr lang="ru-RU" sz="1800" dirty="0" smtClean="0"/>
              <a:t>невелички</a:t>
            </a:r>
            <a:r>
              <a:rPr lang="ru-RU" sz="1800" dirty="0" smtClean="0"/>
              <a:t>. За занятии ручным трудом из картона, скорлупы грецкого ореха и пластилина ребята смастерили синичек. А потом отправились на прогулку кормить синиц семечками. Угощайтесь </a:t>
            </a:r>
            <a:r>
              <a:rPr lang="ru-RU" sz="1800" dirty="0" smtClean="0"/>
              <a:t>птички</a:t>
            </a:r>
            <a:r>
              <a:rPr lang="ru-RU" sz="1800" dirty="0" smtClean="0"/>
              <a:t>!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038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" y="-73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я\Desktop\для сайта\20201112_093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76" y="1564307"/>
            <a:ext cx="189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Юля\Desktop\для сайта\20201112_100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62059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ля\Desktop\для сайта\20201112_0934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9828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1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7" y="720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575">
            <a:off x="395219" y="2828802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Юля\Desktop\для сайта\20201112_103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Юля\Desktop\для сайта\20201112_100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217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Шустрые синички,  Птички-невелички,  Прилетают в города  На зиму, где есть еда.  А весеннею порой  Улетают в лес родной.</vt:lpstr>
      <vt:lpstr>Синица - одна из самых известных птиц в нашей стране. Свое название она получила не из-за цвета перьев на спине, как думают многие, а благодаря пению, напоминающему звучание колокольчика: "зинь - зинь". Синицы обычно селятся поближе к жилым домам, хотя и не любят тесных контактов с людьми, предпочитая держаться на расстоянии и еду брать из кормушки, а не из рук. </vt:lpstr>
      <vt:lpstr>12 ноября в России отмечают экологический праздник – Синичкин день. Он создан по инициативе Союза охраны птиц России. В этот день жители разных населённых пунктов страны готовятся к встрече "зимних гостей" из леса – птиц, остающихся на зимовку в российских регионах: синиц, щеглов, снегирей, соек, чечёток, свиристелей. Люди развешивают кормушки, заготавливают для птиц подкормку. </vt:lpstr>
      <vt:lpstr>Дети средней группы «Акварельки» отметили Синичкин день. Ребята  побеседовали о пернатых. Обсудили внешний вид птиц, среду обитания. Узнали, что синички очень любят семечки и сало. Послушали  аудиозапись пения  этих маленьких птичек. Очень понравились детям синички – невелички. За занятии ручным трудом из картона, скорлупы грецкого ореха и пластилина ребята смастерили синичек. А потом отправились на прогулку кормить синиц семечками. Угощайтесь птички!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5</cp:revision>
  <dcterms:created xsi:type="dcterms:W3CDTF">2020-11-12T17:01:29Z</dcterms:created>
  <dcterms:modified xsi:type="dcterms:W3CDTF">2020-11-12T17:35:15Z</dcterms:modified>
</cp:coreProperties>
</file>