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0" r:id="rId6"/>
    <p:sldId id="263" r:id="rId7"/>
    <p:sldId id="262" r:id="rId8"/>
    <p:sldId id="261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4660"/>
  </p:normalViewPr>
  <p:slideViewPr>
    <p:cSldViewPr>
      <p:cViewPr>
        <p:scale>
          <a:sx n="76" d="100"/>
          <a:sy n="76" d="100"/>
        </p:scale>
        <p:origin x="-20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C002-3641-44E5-AEEC-C7A0EE9EA06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C435-13C0-4920-9697-2D70F0C59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9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C435-13C0-4920-9697-2D70F0C59A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5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2967335"/>
            <a:ext cx="27480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Осенняя мозаика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11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7" y="-2907703"/>
            <a:ext cx="3051121" cy="22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020272" cy="52652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9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1173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3892" y="1196752"/>
            <a:ext cx="62824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Narrow" pitchFamily="34" charset="0"/>
              </a:rPr>
              <a:t>   Осень - чудесная пора, она вдохновляет </a:t>
            </a:r>
            <a:r>
              <a:rPr lang="ru-RU" sz="1400" b="1" dirty="0">
                <a:latin typeface="Arial Narrow" pitchFamily="34" charset="0"/>
              </a:rPr>
              <a:t>своей яркостью и пестротой красок на воплощение прекрасных творческих идей.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Традиционно осенью в </a:t>
            </a:r>
            <a:r>
              <a:rPr lang="ru-RU" sz="1400" b="1" dirty="0">
                <a:latin typeface="Arial Narrow" pitchFamily="34" charset="0"/>
              </a:rPr>
              <a:t>нашей группе проводятся выставки детского творчества.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Такие </a:t>
            </a:r>
            <a:r>
              <a:rPr lang="ru-RU" sz="1400" b="1" dirty="0">
                <a:latin typeface="Arial Narrow" pitchFamily="34" charset="0"/>
              </a:rPr>
              <a:t>мероприятия позволяют детям не только выражать свой творческий потенциал и демонстрировать свои таланты, но воспитывают доброе и человечное отношение ко всему окружающему миру.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Подготовка </a:t>
            </a:r>
            <a:r>
              <a:rPr lang="ru-RU" sz="1400" b="1" dirty="0">
                <a:latin typeface="Arial Narrow" pitchFamily="34" charset="0"/>
              </a:rPr>
              <a:t>и проведение выставок способствует объединению </a:t>
            </a:r>
            <a:r>
              <a:rPr lang="ru-RU" sz="1400" b="1" dirty="0" smtClean="0">
                <a:latin typeface="Arial Narrow" pitchFamily="34" charset="0"/>
              </a:rPr>
              <a:t>усилий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>
                <a:latin typeface="Arial Narrow" pitchFamily="34" charset="0"/>
              </a:rPr>
              <a:t>нашего детского сада и семьи в воспитании и обучении детей, </a:t>
            </a:r>
            <a:r>
              <a:rPr lang="ru-RU" sz="1400" b="1" dirty="0" smtClean="0">
                <a:latin typeface="Arial Narrow" pitchFamily="34" charset="0"/>
              </a:rPr>
              <a:t>созданию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>
                <a:latin typeface="Arial Narrow" pitchFamily="34" charset="0"/>
              </a:rPr>
              <a:t>условий для повышения педагогической культуры родителей, </a:t>
            </a:r>
            <a:r>
              <a:rPr lang="ru-RU" sz="1400" b="1" dirty="0" smtClean="0">
                <a:latin typeface="Arial Narrow" pitchFamily="34" charset="0"/>
              </a:rPr>
              <a:t>развитию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>
                <a:latin typeface="Arial Narrow" pitchFamily="34" charset="0"/>
              </a:rPr>
              <a:t>детского и семейного творчества!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В </a:t>
            </a:r>
            <a:r>
              <a:rPr lang="ru-RU" sz="1400" b="1" dirty="0">
                <a:latin typeface="Arial Narrow" pitchFamily="34" charset="0"/>
              </a:rPr>
              <a:t>процессе создания и изготовления поделок совместно с родителями 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дети </a:t>
            </a:r>
            <a:r>
              <a:rPr lang="ru-RU" sz="1400" b="1" dirty="0">
                <a:latin typeface="Arial Narrow" pitchFamily="34" charset="0"/>
              </a:rPr>
              <a:t>испытывают положительные эмоции, радость общения в труде 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и </a:t>
            </a:r>
            <a:r>
              <a:rPr lang="ru-RU" sz="1400" b="1" dirty="0">
                <a:latin typeface="Arial Narrow" pitchFamily="34" charset="0"/>
              </a:rPr>
              <a:t>совместной деятельности.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С 1 </a:t>
            </a:r>
            <a:r>
              <a:rPr lang="ru-RU" sz="1400" b="1" dirty="0">
                <a:latin typeface="Arial Narrow" pitchFamily="34" charset="0"/>
              </a:rPr>
              <a:t>по </a:t>
            </a:r>
            <a:r>
              <a:rPr lang="ru-RU" sz="1400" b="1" dirty="0" smtClean="0">
                <a:latin typeface="Arial Narrow" pitchFamily="34" charset="0"/>
              </a:rPr>
              <a:t>15 </a:t>
            </a:r>
            <a:r>
              <a:rPr lang="ru-RU" sz="1400" b="1" dirty="0">
                <a:latin typeface="Arial Narrow" pitchFamily="34" charset="0"/>
              </a:rPr>
              <a:t>октября </a:t>
            </a:r>
            <a:r>
              <a:rPr lang="ru-RU" sz="1400" b="1" dirty="0" smtClean="0">
                <a:latin typeface="Arial Narrow" pitchFamily="34" charset="0"/>
              </a:rPr>
              <a:t>прошла</a:t>
            </a:r>
            <a:r>
              <a:rPr lang="ru-RU" sz="1400" b="1" dirty="0">
                <a:latin typeface="Arial Narrow" pitchFamily="34" charset="0"/>
              </a:rPr>
              <a:t> выставка поделок из природного материала 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«</a:t>
            </a:r>
            <a:r>
              <a:rPr lang="ru-RU" sz="1400" b="1" dirty="0">
                <a:latin typeface="Arial Narrow" pitchFamily="34" charset="0"/>
              </a:rPr>
              <a:t>Осенние фантазии».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На</a:t>
            </a:r>
            <a:r>
              <a:rPr lang="ru-RU" sz="1400" b="1" dirty="0">
                <a:latin typeface="Arial Narrow" pitchFamily="34" charset="0"/>
              </a:rPr>
              <a:t> выставке были представлены работы детей, созданные 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совместно </a:t>
            </a:r>
            <a:r>
              <a:rPr lang="ru-RU" sz="1400" b="1" dirty="0">
                <a:latin typeface="Arial Narrow" pitchFamily="34" charset="0"/>
              </a:rPr>
              <a:t>с родителями и педагогами.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Для </a:t>
            </a:r>
            <a:r>
              <a:rPr lang="ru-RU" sz="1400" b="1" dirty="0">
                <a:latin typeface="Arial Narrow" pitchFamily="34" charset="0"/>
              </a:rPr>
              <a:t>создания неповторимых шедевров использовались дары 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осени </a:t>
            </a:r>
            <a:r>
              <a:rPr lang="ru-RU" sz="1400" b="1" dirty="0">
                <a:latin typeface="Arial Narrow" pitchFamily="34" charset="0"/>
              </a:rPr>
              <a:t>– </a:t>
            </a:r>
            <a:r>
              <a:rPr lang="ru-RU" sz="1400" b="1" dirty="0" smtClean="0">
                <a:latin typeface="Arial Narrow" pitchFamily="34" charset="0"/>
              </a:rPr>
              <a:t>разноцветные листья, сухоцветы</a:t>
            </a:r>
            <a:r>
              <a:rPr lang="ru-RU" sz="1400" b="1" dirty="0">
                <a:latin typeface="Arial Narrow" pitchFamily="34" charset="0"/>
              </a:rPr>
              <a:t>, шишки, </a:t>
            </a:r>
            <a:r>
              <a:rPr lang="ru-RU" sz="1400" b="1" dirty="0" smtClean="0">
                <a:latin typeface="Arial Narrow" pitchFamily="34" charset="0"/>
              </a:rPr>
              <a:t>каштаны, мох</a:t>
            </a:r>
            <a:r>
              <a:rPr lang="ru-RU" sz="1400" b="1" dirty="0">
                <a:latin typeface="Arial Narrow" pitchFamily="34" charset="0"/>
              </a:rPr>
              <a:t>, 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ягоды</a:t>
            </a:r>
            <a:r>
              <a:rPr lang="ru-RU" sz="1400" b="1" dirty="0">
                <a:latin typeface="Arial Narrow" pitchFamily="34" charset="0"/>
              </a:rPr>
              <a:t>.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  В </a:t>
            </a:r>
            <a:r>
              <a:rPr lang="ru-RU" sz="1400" b="1" dirty="0">
                <a:latin typeface="Arial Narrow" pitchFamily="34" charset="0"/>
              </a:rPr>
              <a:t>каждой работе прослеживалась творческая индивидуальность и </a:t>
            </a:r>
            <a:endParaRPr lang="ru-RU" sz="1400" b="1" dirty="0" smtClean="0"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фантазия </a:t>
            </a:r>
            <a:r>
              <a:rPr lang="ru-RU" sz="1400" b="1" dirty="0">
                <a:latin typeface="Arial Narrow" pitchFamily="34" charset="0"/>
              </a:rPr>
              <a:t>каждого ребенка. Все работы оригинальны, </a:t>
            </a:r>
            <a:r>
              <a:rPr lang="ru-RU" sz="1400" b="1" dirty="0" smtClean="0">
                <a:latin typeface="Arial Narrow" pitchFamily="34" charset="0"/>
              </a:rPr>
              <a:t>неповторимы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>
                <a:latin typeface="Arial Narrow" pitchFamily="34" charset="0"/>
              </a:rPr>
              <a:t>и интересны.</a:t>
            </a:r>
          </a:p>
        </p:txBody>
      </p:sp>
    </p:spTree>
    <p:extLst>
      <p:ext uri="{BB962C8B-B14F-4D97-AF65-F5344CB8AC3E}">
        <p14:creationId xmlns:p14="http://schemas.microsoft.com/office/powerpoint/2010/main" val="4505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 b="13308"/>
          <a:stretch/>
        </p:blipFill>
        <p:spPr bwMode="auto">
          <a:xfrm>
            <a:off x="3851920" y="1124744"/>
            <a:ext cx="5400000" cy="51711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99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50000" cy="540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7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я\Desktop\Д-С 4\ОФОРМЛЕНИЕ\фоны\осеньк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9000"/>
            <a:ext cx="4050000" cy="540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7380" r="9597" b="11380"/>
          <a:stretch/>
        </p:blipFill>
        <p:spPr bwMode="auto">
          <a:xfrm>
            <a:off x="4270548" y="482320"/>
            <a:ext cx="4381083" cy="55567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2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99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50000" cy="540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5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0000"/>
            <a:ext cx="4050000" cy="540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3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99" y="116632"/>
            <a:ext cx="5400000" cy="405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74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29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8</cp:revision>
  <dcterms:created xsi:type="dcterms:W3CDTF">2020-10-19T17:55:57Z</dcterms:created>
  <dcterms:modified xsi:type="dcterms:W3CDTF">2020-10-22T09:03:46Z</dcterms:modified>
</cp:coreProperties>
</file>