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4" y="-2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D56CB-FA35-4765-90F9-E770FA9603DB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DE22F-9DA7-4129-ACAA-62B397AE8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22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DE22F-9DA7-4129-ACAA-62B397AE885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248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" y="0"/>
            <a:ext cx="9112302" cy="683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226129"/>
            <a:ext cx="61562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5392" y="2060848"/>
            <a:ext cx="59025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Месячник по ПДД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средней группе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38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52200" cy="749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2200" y="585073"/>
            <a:ext cx="40079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 </a:t>
            </a:r>
            <a:r>
              <a:rPr lang="ru-RU" dirty="0"/>
              <a:t>этой целью в нашем детском саду прошёл месячник безопасности, посвященный правилам дорожного движения и безопасности. </a:t>
            </a:r>
            <a:endParaRPr lang="ru-RU" dirty="0" smtClean="0"/>
          </a:p>
          <a:p>
            <a:pPr algn="just"/>
            <a:r>
              <a:rPr lang="ru-RU" dirty="0"/>
              <a:t> </a:t>
            </a:r>
            <a:r>
              <a:rPr lang="ru-RU" dirty="0" smtClean="0"/>
              <a:t>          Воспитанники </a:t>
            </a:r>
            <a:r>
              <a:rPr lang="ru-RU" dirty="0"/>
              <a:t>средней группы «Акварельки» Рассматривали иллюстрации с дорожными ситуациями на улице, направленными на формирование правильного поведения на дороге «Кто переходит дорогу неправильно?», «Кто поступает правильно?», «Кто соблюдает правила дорожного движения?» и опасным ситуациям угрожающими здоровью и безопасности ребенка. </a:t>
            </a:r>
          </a:p>
        </p:txBody>
      </p:sp>
      <p:pic>
        <p:nvPicPr>
          <p:cNvPr id="3075" name="Picture 3" descr="C:\Users\Юля\Desktop\Д-С 4\ОФОРМЛЕНИЕ\САЙТ\Новости группы 2019-2020\20200929_1512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00" y="3653389"/>
            <a:ext cx="4800000" cy="3600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54100" y="54867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Обучение детей правилам безопасности дорожного движения, по-прежнему, остается одной из важнейших задач дошкольного образования. Поэтому, необходима повседневная работа с детьми по формированию представлений о важности соблюдения правил дорожного движения. Чтобы уберечь ребенка от несчастных случаев в различных ситуациях, необходимо научить его безопасному поведению. </a:t>
            </a:r>
          </a:p>
        </p:txBody>
      </p:sp>
    </p:spTree>
    <p:extLst>
      <p:ext uri="{BB962C8B-B14F-4D97-AF65-F5344CB8AC3E}">
        <p14:creationId xmlns:p14="http://schemas.microsoft.com/office/powerpoint/2010/main" val="36641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52200" cy="749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600203"/>
            <a:ext cx="56776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Беседовали </a:t>
            </a:r>
            <a:r>
              <a:rPr lang="ru-RU" dirty="0"/>
              <a:t>о «Правилах маленького пешехода», «Правилах безопасного поведения на улице», «Помнить обязан любой пешеход», «Беззаботный зайка», «Где должны играть дети», направленные на формирование первоначальных навыков поведения на улице и в транспорте, где детям следует играть на улице, чтобы обезопасить свою жизнь, дать представление об улице.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321" y="3212976"/>
            <a:ext cx="3840000" cy="2880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96868"/>
            <a:ext cx="3840000" cy="2880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6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52200" cy="749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48680"/>
            <a:ext cx="9865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группе и на участке играли в дидактические игры «Дорожные знаки», «Собери картинку», «Что говорит светофор»; сюжетно – ролевые и подвижные игры: «Водители», «Веселый светофор», «В автобусе»,  «Мы грузовики», «Цветные автомобили», направленные на изучение правил дорожного движения.</a:t>
            </a:r>
          </a:p>
        </p:txBody>
      </p:sp>
      <p:pic>
        <p:nvPicPr>
          <p:cNvPr id="1033" name="Picture 9" descr="C:\Users\Юля\Desktop\Д-С 4\ОФОРМЛЕНИЕ\САЙТ\Новости группы 2019-2020\20200929_161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4800000" cy="36000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Юля\Desktop\Д-С 4\ОФОРМЛЕНИЕ\САЙТ\Новости группы 2019-2020\20200929_1627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76431"/>
            <a:ext cx="2700000" cy="36000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78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52200" cy="749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48680"/>
            <a:ext cx="1000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Читали произведения И</a:t>
            </a:r>
            <a:r>
              <a:rPr lang="ru-RU" dirty="0"/>
              <a:t>. Серякова «Улица, где все спешат», С. Михалкова «Моя улица», «Светофор». </a:t>
            </a:r>
          </a:p>
        </p:txBody>
      </p:sp>
      <p:pic>
        <p:nvPicPr>
          <p:cNvPr id="7" name="Picture 2" descr="C:\Users\Юля\Desktop\Д-С 4\ОФОРМЛЕНИЕ\САЙТ\Новости группы 2019-2020\20200929_0859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5" y="1268760"/>
            <a:ext cx="4800000" cy="3600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956" y="980728"/>
            <a:ext cx="4800000" cy="3600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2650" y="5085184"/>
            <a:ext cx="9217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Игры и художественные произведения помогают </a:t>
            </a:r>
            <a:r>
              <a:rPr lang="ru-RU" dirty="0" smtClean="0"/>
              <a:t>детям понять </a:t>
            </a:r>
            <a:r>
              <a:rPr lang="ru-RU" dirty="0"/>
              <a:t>опасные ситуации, которые могут произойти, если не соблюдать определенные правила безопасности и поведения.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2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285</Words>
  <Application>Microsoft Office PowerPoint</Application>
  <PresentationFormat>Экран (4:3)</PresentationFormat>
  <Paragraphs>10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5</cp:revision>
  <dcterms:created xsi:type="dcterms:W3CDTF">2020-09-28T11:14:22Z</dcterms:created>
  <dcterms:modified xsi:type="dcterms:W3CDTF">2020-09-30T09:36:45Z</dcterms:modified>
</cp:coreProperties>
</file>