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9144000" cy="6858000" type="screen4x3"/>
  <p:notesSz cx="6858000" cy="9144000"/>
  <p:embeddedFontLst>
    <p:embeddedFont>
      <p:font typeface="Matilda" charset="0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660066"/>
    <a:srgbClr val="99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450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691680" y="1628800"/>
            <a:ext cx="6480720" cy="3129735"/>
            <a:chOff x="1115616" y="2955212"/>
            <a:chExt cx="7165477" cy="390576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955212"/>
              <a:ext cx="7165477" cy="2419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8A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atilda" pitchFamily="2" charset="0"/>
                  <a:cs typeface="Arial" charset="0"/>
                </a:rPr>
                <a:t>Диктанты по клеточкам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8A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atilda" pitchFamily="2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6" y="6400070"/>
              <a:ext cx="7165477" cy="460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8A0000"/>
                </a:solidFill>
                <a:latin typeface="Matilda" pitchFamily="2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ooksmont.ru/wp-content/uploads/2015/11/05.-diktant-po-kletochkam-interesnoe-zanyatie-dlya-det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571480"/>
            <a:ext cx="4781210" cy="5715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8365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get-pdb/2364124/c255302f-3a01-4806-b525-3b6e7ebc2866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42"/>
            <a:ext cx="7429520" cy="5246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8365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booksmont.ru/wp-content/uploads/2015/10/10.-graficheskij-diktant-po-kletochkam-dlya-doshkolni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5572" y="785794"/>
            <a:ext cx="7599827" cy="5366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83654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avatars.mds.yandex.net/get-pdb/1943918/b154ed4a-a81b-4fcd-97f7-78dc49058467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00042"/>
            <a:ext cx="5715040" cy="5754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83654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booksmont.ru/wp-content/uploads/2018/11/23-medv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857232"/>
            <a:ext cx="7050343" cy="4364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8365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veronikaa.ru/wp-content/uploads/2018/12/15-olen-1024x4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756992" cy="2738430"/>
          </a:xfrm>
          <a:prstGeom prst="rect">
            <a:avLst/>
          </a:prstGeom>
          <a:noFill/>
        </p:spPr>
      </p:pic>
      <p:pic>
        <p:nvPicPr>
          <p:cNvPr id="4" name="Picture 4" descr="https://avatars.mds.yandex.net/get-pdb/2092521/c2019de9-d357-40a8-b68c-09250b741574/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286124"/>
            <a:ext cx="7358114" cy="2738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83654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avatars.mds.yandex.net/get-pdb/2389283/628a4867-7c17-4ddb-bc9c-3978f8d60681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7000924" cy="2652695"/>
          </a:xfrm>
          <a:prstGeom prst="rect">
            <a:avLst/>
          </a:prstGeom>
          <a:noFill/>
        </p:spPr>
      </p:pic>
      <p:pic>
        <p:nvPicPr>
          <p:cNvPr id="21508" name="Picture 4" descr="https://avatars.mds.yandex.net/get-pdb/2362009/a5d4a1b4-a0f5-46f8-a73c-81d330d28a03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143248"/>
            <a:ext cx="7072362" cy="2866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83654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Пт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28604"/>
            <a:ext cx="3643338" cy="5180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8365420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8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Matilda</vt:lpstr>
      <vt:lpstr>Calibri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Детский сад</cp:lastModifiedBy>
  <cp:revision>87</cp:revision>
  <dcterms:created xsi:type="dcterms:W3CDTF">2014-07-06T18:18:01Z</dcterms:created>
  <dcterms:modified xsi:type="dcterms:W3CDTF">2020-04-13T08:17:45Z</dcterms:modified>
</cp:coreProperties>
</file>