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528403" y="1825625"/>
            <a:ext cx="382717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965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5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1"/>
            <a:tileRect/>
          </a:gradFill>
          <a:ln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B975-538B-468A-AE10-55C5550568A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9CB6-12CE-4CEB-B3AB-31F318102343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C:\Users\user\Desktop\0_77cb7_dbc49b0e_X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704" y="2452604"/>
            <a:ext cx="2352671" cy="4214883"/>
          </a:xfrm>
          <a:prstGeom prst="rect">
            <a:avLst/>
          </a:prstGeom>
          <a:noFill/>
        </p:spPr>
      </p:pic>
      <p:pic>
        <p:nvPicPr>
          <p:cNvPr id="1029" name="Picture 5" descr="C:\Users\user\Desktop\495133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762500" cy="4267200"/>
          </a:xfrm>
          <a:prstGeom prst="rect">
            <a:avLst/>
          </a:prstGeom>
          <a:noFill/>
        </p:spPr>
      </p:pic>
      <p:pic>
        <p:nvPicPr>
          <p:cNvPr id="1030" name="Picture 6" descr="C:\Users\user\Desktop\495133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7148537" y="638176"/>
            <a:ext cx="2466975" cy="1190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2776"/>
            <a:ext cx="5859466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народ очень любит мифы. Пересказывать старые и сочинять новые. Мифы бывают разные – предания, легенды, бытовые сказки, повествования об исторических событиях</a:t>
            </a:r>
          </a:p>
          <a:p>
            <a:pPr algn="just"/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главных образов, возникающих при упоминании России, это матрешка – расписная точеная деревянная кукла, считающаяся чуть ли не идеальным воплощением русской культуры и «загадочной русской души».</a:t>
            </a:r>
          </a:p>
        </p:txBody>
      </p:sp>
    </p:spTree>
    <p:extLst>
      <p:ext uri="{BB962C8B-B14F-4D97-AF65-F5344CB8AC3E}">
        <p14:creationId xmlns:p14="http://schemas.microsoft.com/office/powerpoint/2010/main" val="36556496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00808"/>
            <a:ext cx="588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Матрёшка не просто игрушка, </a:t>
            </a:r>
          </a:p>
          <a:p>
            <a:pPr algn="just"/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и художественное изделие ­ сувенир. И мы задумались о её происхождении, где, когда она появилась на свет, о том, кто её создал, кто придумал роспись этой игрушки?</a:t>
            </a:r>
          </a:p>
          <a:p>
            <a:pPr algn="just"/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ответы на все вопросы мы отправились на виртуальную экскурсию в «Музей русской матрёшки» в городе Сергеев Посад Московской области. </a:t>
            </a:r>
            <a:endParaRPr lang="ru-RU" sz="2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63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80" y="1218037"/>
            <a:ext cx="7488832" cy="56166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914666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94774"/>
            <a:ext cx="7070999" cy="53032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373800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62" y="1124744"/>
            <a:ext cx="7536837" cy="565262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386865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79329"/>
            <a:ext cx="7596336" cy="56972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942033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14754"/>
            <a:ext cx="7524328" cy="56432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01188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41020"/>
            <a:ext cx="7452320" cy="55892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299165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20</TotalTime>
  <Words>124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Лейла Пономарева</dc:creator>
  <cp:lastModifiedBy>Лейла Пономарева</cp:lastModifiedBy>
  <cp:revision>2</cp:revision>
  <dcterms:created xsi:type="dcterms:W3CDTF">2020-01-19T16:40:39Z</dcterms:created>
  <dcterms:modified xsi:type="dcterms:W3CDTF">2020-01-19T17:00:54Z</dcterms:modified>
</cp:coreProperties>
</file>