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8"/>
            <a:ext cx="9180512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3432969"/>
            <a:ext cx="66921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Предновогоднее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одительское собрание 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группе № 2 «Акварельки»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4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В </a:t>
            </a:r>
            <a:r>
              <a:rPr lang="ru-RU" dirty="0"/>
              <a:t>преддверии нового года в нашей группе прошло обычное родительское собрание, которое закончилось неожиданным сюрпризом для родителей. Но всё по порядку.</a:t>
            </a:r>
          </a:p>
          <a:p>
            <a:pPr algn="just"/>
            <a:r>
              <a:rPr lang="ru-RU" dirty="0" smtClean="0"/>
              <a:t>         Выслушав </a:t>
            </a:r>
            <a:r>
              <a:rPr lang="ru-RU" dirty="0"/>
              <a:t>физкультурного работника Морозову Марину Владимировну о методах и приёмах физического развития малышей. Родители перешли в групповую комнату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  Воспитатель </a:t>
            </a:r>
            <a:r>
              <a:rPr lang="ru-RU" dirty="0"/>
              <a:t>Пименова Елена Алексеевна напомнила мамам и папам о необходимости соблюдения режима дошкольниками не только в детском саду, но и дома в выходные и предстоящие новогодние каникулы, порекомендовала больше времени уделять прогулкам и играм всей семьёй. </a:t>
            </a:r>
          </a:p>
          <a:p>
            <a:pPr algn="just"/>
            <a:r>
              <a:rPr lang="ru-RU" dirty="0" smtClean="0"/>
              <a:t>          Обсудили </a:t>
            </a:r>
            <a:r>
              <a:rPr lang="ru-RU" dirty="0"/>
              <a:t>новогодние костюмы детей, выслушали советы, как подготовить ребёнка к утреннику, как вести себя приглашённым на праздник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35092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Волшебный </a:t>
            </a:r>
            <a:r>
              <a:rPr lang="ru-RU" dirty="0"/>
              <a:t>и сказочный новогодний праздник у каждого ассоциируется с чем-то своим, собственным. Но, наверное, у многих в предчувствие праздника появляется, одновременно с появлением на прилавках магазинов чудесных, сверкающих и хрупких новогодних игрушек, желание вернуться в детство. Окунуться в атмосферу сказки и ожидания какого-то чуда. Сейчас на прилавках магазинов продается очень много разнообразных, ярких атрибутов для создания праздничной атмосферы. Но не меньше радости и удовольствия приносят игрушки и украшения, сделанные своими руками.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Воспитатель </a:t>
            </a:r>
            <a:r>
              <a:rPr lang="ru-RU" dirty="0"/>
              <a:t>Дубовик Юлия Евгеньевна предложила родителям превратиться в Новогодних Эльфов – помощников Деда Мороза и научиться делать несложные снежинки из подручного материала, чтобы потом украсить групповую комнату и свой дом к празднику.</a:t>
            </a:r>
          </a:p>
        </p:txBody>
      </p:sp>
    </p:spTree>
    <p:extLst>
      <p:ext uri="{BB962C8B-B14F-4D97-AF65-F5344CB8AC3E}">
        <p14:creationId xmlns:p14="http://schemas.microsoft.com/office/powerpoint/2010/main" val="23255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</a:t>
            </a:r>
            <a:r>
              <a:rPr lang="ru-RU" dirty="0"/>
              <a:t>с большим старанием мастерили снежинки.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8" y="3140968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1268759"/>
            <a:ext cx="295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Родители с удовольствием погрузились в атмосферу </a:t>
            </a:r>
            <a:r>
              <a:rPr lang="ru-RU" dirty="0" smtClean="0"/>
              <a:t>творчества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8" y="18823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8" y="306896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338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05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227687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результате проведенного мастер-класса родители </a:t>
            </a:r>
            <a:endParaRPr lang="ru-RU" dirty="0" smtClean="0"/>
          </a:p>
          <a:p>
            <a:r>
              <a:rPr lang="ru-RU" dirty="0" smtClean="0"/>
              <a:t>узнали </a:t>
            </a:r>
            <a:r>
              <a:rPr lang="ru-RU" dirty="0"/>
              <a:t>новую технику изготовления снежинок из бумаги. </a:t>
            </a:r>
          </a:p>
        </p:txBody>
      </p:sp>
    </p:spTree>
    <p:extLst>
      <p:ext uri="{BB962C8B-B14F-4D97-AF65-F5344CB8AC3E}">
        <p14:creationId xmlns:p14="http://schemas.microsoft.com/office/powerpoint/2010/main" val="16293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AE%D0%BB%D1%8F\Desktop\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01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0056" y="126875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57411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 </a:t>
            </a:r>
            <a:r>
              <a:rPr lang="ru-RU" dirty="0"/>
              <a:t>прошел плодотворно, родители и воспитатели </a:t>
            </a:r>
            <a:endParaRPr lang="ru-RU" dirty="0" smtClean="0"/>
          </a:p>
          <a:p>
            <a:pPr algn="ctr"/>
            <a:r>
              <a:rPr lang="ru-RU" dirty="0" smtClean="0"/>
              <a:t>остались </a:t>
            </a:r>
            <a:r>
              <a:rPr lang="ru-RU" dirty="0"/>
              <a:t>очень довольны.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338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3</cp:revision>
  <dcterms:created xsi:type="dcterms:W3CDTF">2019-12-06T07:35:36Z</dcterms:created>
  <dcterms:modified xsi:type="dcterms:W3CDTF">2019-12-06T08:05:09Z</dcterms:modified>
</cp:coreProperties>
</file>