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ECEA-FE42-41EA-9EAE-8D8DFDA53DEB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AD6E-F221-4767-9991-C8082AC4F2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93305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исследовательская деятельность имеет огромное значение для развития восприятия, мышления, речи ребенка.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96752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Исследование — универсальный способ познания действительности, который помогает развитию личности в динамично изменяющемся мире.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66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08720"/>
            <a:ext cx="3964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Дети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природе своей исследователи. Исследовательская, поисковая активность – естественное состояние ребенка, он настроен на познание окружающего мира, он хочет его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познавать. </a:t>
            </a:r>
          </a:p>
          <a:p>
            <a:pPr algn="just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Недавно мы с детьми проводили эксперименты с водой.</a:t>
            </a: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9885" y="1459582"/>
            <a:ext cx="660073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Уже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младшем дошкольном возрасте, познавая окружающий мир,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стремятся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только рассмотреть предмет, но и потрогать его руками, языком, понюхать, постучать им и т.п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Дети провели опыты и узнали что: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 прозрачная;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 не имеет запаха и вкуса;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 окрашивается в любой цвет.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892" y="1508787"/>
            <a:ext cx="660073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1484784"/>
            <a:ext cx="8172400" cy="49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8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3751"/>
            <a:ext cx="8424936" cy="50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2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84</TotalTime>
  <Words>112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Лейла Пономарева</dc:creator>
  <cp:lastModifiedBy>Лейла Пономарева</cp:lastModifiedBy>
  <cp:revision>4</cp:revision>
  <dcterms:created xsi:type="dcterms:W3CDTF">2019-11-30T08:36:49Z</dcterms:created>
  <dcterms:modified xsi:type="dcterms:W3CDTF">2019-11-30T10:01:22Z</dcterms:modified>
</cp:coreProperties>
</file>