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65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C:\Users\Юля\Downloads\hojas-vector-decoración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Юля\Desktop\НА САЙТ\20190410_090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92090"/>
            <a:ext cx="4800000" cy="3600000"/>
          </a:xfrm>
          <a:prstGeom prst="round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377" y="1268760"/>
            <a:ext cx="8112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Космическое путешествие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246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Юля\Desktop\НА САЙТ\20190410_090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2880000" cy="216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Юля\Desktop\НА САЙТ\20190410_090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880000" cy="216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Юля\Desktop\НА САЙТ\20190410_0902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80888"/>
            <a:ext cx="2880000" cy="216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26086" y="548680"/>
            <a:ext cx="369582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очень захотеть, 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можно в космос полететь…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такого путешествия нужен 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специальный транспорт. 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Юные конструкторы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построили ракету. 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33338"/>
            <a:ext cx="2880000" cy="216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11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Юля\Desktop\НА САЙТ\20190410_090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65" y="1052736"/>
            <a:ext cx="2880000" cy="216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Юля\Desktop\НА САЙТ\20190410_090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41" y="4509120"/>
            <a:ext cx="2880000" cy="216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Юля\Desktop\НА САЙТ\20190410_0904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04" y="4554120"/>
            <a:ext cx="2880000" cy="216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3062" y="239355"/>
            <a:ext cx="22088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Сели – полетели…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2" descr="C:\Users\Юля\Desktop\НА САЙТ\20190410_0905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2880000" cy="216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6527" y="3789040"/>
            <a:ext cx="37287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здесь сияющих звёзд…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97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Юля\Desktop\НА САЙТ\20190410_090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4025"/>
            <a:ext cx="2880000" cy="216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Юля\Desktop\НА САЙТ\20190410_0905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6"/>
            <a:ext cx="2880000" cy="216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85577"/>
            <a:ext cx="41885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ещё нам встретился летательный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аппарат инопланетян.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3720" y="4711376"/>
            <a:ext cx="40182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Потом мы помогали космонавтам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найти их ракеты,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было трудно,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 ребята очень старались.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1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Юля\Desktop\НА САЙТ\20190410_090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1" y="3877452"/>
            <a:ext cx="2880000" cy="216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ля\Desktop\НА САЙТ\20190410_0907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8" y="1304854"/>
            <a:ext cx="2880000" cy="216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Юля\Desktop\НА САЙТ\20190410_0906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35627"/>
            <a:ext cx="2880000" cy="216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30640" y="2941684"/>
            <a:ext cx="30535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заданием справились.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Возвращаемся на Землю.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Users\Юля\Desktop\НА САЙТ\20190410_0907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673" y="3717032"/>
            <a:ext cx="2880000" cy="216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42" y="4221088"/>
            <a:ext cx="2880000" cy="216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07" y="95984"/>
            <a:ext cx="2880000" cy="216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254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66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4</cp:revision>
  <dcterms:created xsi:type="dcterms:W3CDTF">2019-04-12T06:13:40Z</dcterms:created>
  <dcterms:modified xsi:type="dcterms:W3CDTF">2019-04-12T06:52:27Z</dcterms:modified>
</cp:coreProperties>
</file>