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655F-F2F8-4FC4-A061-7592CAA0E709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1DD63-48F1-4998-B8A3-A28B622A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1DD63-48F1-4998-B8A3-A28B622A99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0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Занятие </a:t>
            </a:r>
            <a:r>
              <a:rPr lang="ru-RU" sz="2400" b="1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во второй младшей группе 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Рисование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«Светит </a:t>
            </a:r>
            <a:r>
              <a:rPr lang="ru-RU" sz="4000" b="1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солнышко»</a:t>
            </a:r>
          </a:p>
          <a:p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90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472" y="260648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Учить создавать живописную композицию, с использованием теплых характеристик цветовой гаммы (желтый, красный, оранжевый цвета)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Развивать у детей воображение, интерес к рисованию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Доставить детям радость от тесного общения с красками и использования нетрадиционных способов рисования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472" y="2060848"/>
            <a:ext cx="81543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Учить передавать в рисунке образ солнышка округлой формы, располагая рисунок в середине листа;</a:t>
            </a:r>
          </a:p>
          <a:p>
            <a:pPr lvl="0"/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Продолжать учить детей правильно пользоваться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кисточкой,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краской, водой, салфеткой;</a:t>
            </a:r>
          </a:p>
          <a:p>
            <a:pPr lvl="0"/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Упражнять в умении создавать яркий выразительный образ из цветного пятна;</a:t>
            </a:r>
          </a:p>
          <a:p>
            <a:pPr lvl="0"/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Формировать способность, замечать прекрасное в окружающей нас жизни;</a:t>
            </a:r>
          </a:p>
          <a:p>
            <a:pPr lvl="0"/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Воспитывать в детях самостоятельность и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творчество.</a:t>
            </a: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Предварительная работа:</a:t>
            </a:r>
            <a:r>
              <a:rPr lang="ru-RU" sz="2400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u="sng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литературы: разучивание стихотворения А. </a:t>
            </a:r>
            <a:r>
              <a:rPr lang="ru-RU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«Солнышко», беседа, наблюдение за солнцем, подвижная игра «Солнышко и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дождик».</a:t>
            </a: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597" y="5589239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Материалы и оборудование: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магнитная доска, мольберт, гуашь желтая, образец рисунка, альбомные листы для рисования, кисть № 5, баночки с водой, салфетки для просушивания кисти, иллюстрация солнышка.</a:t>
            </a: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Смотрите,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солнышко заглядывает в окошко и видит, как вы играете, занимаетесь в детском саду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624992" cy="271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pp.userapi.com/c847019/v847019704/1c8553/RU8WKnJHI3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b="16108"/>
          <a:stretch/>
        </p:blipFill>
        <p:spPr bwMode="auto">
          <a:xfrm>
            <a:off x="5459402" y="4067309"/>
            <a:ext cx="3334709" cy="245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339752" y="4133229"/>
            <a:ext cx="3024336" cy="118383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Слышу ребята, как меня вы зовете,</a:t>
            </a:r>
          </a:p>
          <a:p>
            <a:pPr lvl="0" algn="ctr"/>
            <a:r>
              <a:rPr lang="ru-RU" sz="1600" b="1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Весело, дружно здесь вы живете?</a:t>
            </a:r>
          </a:p>
          <a:p>
            <a:pPr lvl="0" algn="ctr"/>
            <a:r>
              <a:rPr lang="ru-RU" sz="1600" b="1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Чтоб о вас узнал весь свет,</a:t>
            </a:r>
          </a:p>
          <a:p>
            <a:pPr lvl="0" algn="ctr"/>
            <a:r>
              <a:rPr lang="ru-RU" sz="1600" b="1" dirty="0">
                <a:solidFill>
                  <a:srgbClr val="111111"/>
                </a:solidFill>
                <a:latin typeface="Monotype Corsiva" pitchFamily="66" charset="0"/>
                <a:cs typeface="Times New Roman" pitchFamily="18" charset="0"/>
              </a:rPr>
              <a:t>Нарисуйте мой портрет.</a:t>
            </a:r>
            <a:endParaRPr lang="ru-RU" sz="1600" b="1" dirty="0">
              <a:solidFill>
                <a:srgbClr val="11111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067309"/>
            <a:ext cx="3131840" cy="281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0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478" y="188640"/>
            <a:ext cx="658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нужна гуашь жёлтого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цвета, кисточка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стаканчик с водой и листочек бумаги.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ew\Desktop\IMG_265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7" y="1064198"/>
            <a:ext cx="4043941" cy="303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w\Desktop\IMG_2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0574"/>
            <a:ext cx="4247456" cy="31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23" y="511805"/>
            <a:ext cx="1994857" cy="186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8" y="4221088"/>
            <a:ext cx="2477758" cy="247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9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Какие красивые солнышки у нас получились,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авайте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покажем рисунки нашему солнышку, которое сегодня к нам заглянуло.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ew\Desktop\IMG_2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696744" cy="502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8" y="242152"/>
            <a:ext cx="2903984" cy="271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03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195</Words>
  <Application>Microsoft Office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5</cp:revision>
  <dcterms:created xsi:type="dcterms:W3CDTF">2019-04-02T11:37:43Z</dcterms:created>
  <dcterms:modified xsi:type="dcterms:W3CDTF">2019-04-03T06:54:30Z</dcterms:modified>
</cp:coreProperties>
</file>