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548680"/>
            <a:ext cx="561662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Занятие </a:t>
            </a: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по рисованию </a:t>
            </a:r>
            <a:endParaRPr lang="ru-RU" sz="2800" b="1" dirty="0" smtClean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 </a:t>
            </a:r>
            <a:r>
              <a:rPr lang="ru-RU" sz="28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нетрадиционной </a:t>
            </a:r>
            <a:r>
              <a:rPr lang="ru-RU" sz="28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технике пальчиками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«</a:t>
            </a:r>
            <a:r>
              <a:rPr lang="ru-RU" sz="3600" b="1" dirty="0">
                <a:solidFill>
                  <a:srgbClr val="C0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Цветы для мамы»</a:t>
            </a:r>
            <a:endParaRPr lang="ru-RU" sz="3600" b="1" i="0" dirty="0">
              <a:solidFill>
                <a:srgbClr val="C0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2564904"/>
            <a:ext cx="4932040" cy="4782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6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7374" y="332656"/>
            <a:ext cx="879019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Создание композиции </a:t>
            </a:r>
            <a:r>
              <a:rPr lang="ru-RU" sz="16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«цветы для мамы»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выполненные в нетрадиционной форме, рисование ладошками и пальчиками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Образовательные</a:t>
            </a:r>
            <a:r>
              <a:rPr lang="ru-RU" sz="1600" b="1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Способствовать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формированию умения передавать образ цветов, строение и форму используя ладошки рук. Закрепить знания цветов </a:t>
            </a:r>
            <a:r>
              <a:rPr lang="ru-RU" sz="16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(зеленого, желтого, красного, синего)</a:t>
            </a:r>
            <a:endParaRPr lang="ru-RU" sz="16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Развивающие</a:t>
            </a:r>
            <a:r>
              <a:rPr lang="ru-RU" sz="1600" b="1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мелкую моторику рук.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у детей видение художественного образа и замысла через цветовую гамму – разноцветные.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внимание, память, мышление.</a:t>
            </a:r>
          </a:p>
          <a:p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Воспитательные</a:t>
            </a:r>
            <a:r>
              <a:rPr lang="ru-RU" sz="1600" b="1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Воспитывать аккуратность при работе с красками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Воспитывать интерес к изобразительной деятельности.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Воспитывать бережное отношение к природе. Любовь и заботу к самому близкому человеку - маме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Предварительная </a:t>
            </a:r>
            <a:r>
              <a:rPr lang="ru-RU" sz="1600" b="1" i="1" u="sng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работа</a:t>
            </a:r>
            <a:r>
              <a:rPr lang="ru-RU" sz="1600" b="1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просмотр альбома </a:t>
            </a:r>
            <a:r>
              <a:rPr lang="ru-RU" sz="16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«цветы»</a:t>
            </a:r>
            <a:r>
              <a:rPr lang="ru-RU" sz="1600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беседа на тему: </a:t>
            </a:r>
            <a:r>
              <a:rPr lang="ru-RU" sz="1600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«Праздник </a:t>
            </a:r>
            <a:r>
              <a:rPr lang="ru-RU" sz="1600" i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мам»</a:t>
            </a:r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600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i="1" u="sng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Создание среды для организации и проведения НОД:</a:t>
            </a:r>
          </a:p>
          <a:p>
            <a:r>
              <a:rPr lang="ru-RU" sz="1600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Бумага для акварели,, желтая, зеленая, синяя и красная пальчиковая гуашь, иллюстрация большого цветка, салфетки.</a:t>
            </a:r>
            <a:endParaRPr lang="ru-RU" sz="1600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3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Раз, два, три, четыре, пять –</a:t>
            </a:r>
          </a:p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будем маму поздравлять! </a:t>
            </a:r>
            <a:endParaRPr lang="ru-RU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Милую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любимую, самую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красивую. </a:t>
            </a:r>
            <a:endParaRPr lang="ru-RU" b="1" dirty="0" smtClean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подарки, д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арим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мамам я и ты.</a:t>
            </a:r>
            <a:endParaRPr lang="ru-RU" b="1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50" b="10172"/>
          <a:stretch/>
        </p:blipFill>
        <p:spPr bwMode="auto">
          <a:xfrm>
            <a:off x="1397999" y="1568763"/>
            <a:ext cx="6408712" cy="470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16215" y="208608"/>
            <a:ext cx="1705391" cy="1479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3498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4680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Мы сегодня с вами будем волшебниками. Кисточка нам сегодня не понадобится, мы будем рисовать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пальчиками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79032"/>
            <a:ext cx="3708412" cy="4944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mg0.liveinternet.ru/images/attach/d/0/129/235/129235776________________________R__8_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348880"/>
            <a:ext cx="4248472" cy="4248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CDCDC"/>
              </a:clrFrom>
              <a:clrTo>
                <a:srgbClr val="DCDCD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4048" y="1484784"/>
            <a:ext cx="1472952" cy="1472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21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40900"/>
            <a:ext cx="67787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бмакиваем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пальчик в краску </a:t>
            </a:r>
            <a:r>
              <a:rPr lang="ru-RU" b="1" i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(цвет по выбору)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 и начинаем рисовать цветочки на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стебельке.</a:t>
            </a:r>
            <a:endParaRPr lang="ru-RU" b="1" dirty="0">
              <a:solidFill>
                <a:srgbClr val="11111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Прикладываем пальчики по кругу, стараясь разместить отпечатки по кругу, над каждым стебельком – пальчиком.</a:t>
            </a:r>
            <a:endParaRPr lang="ru-RU" b="1" i="0" dirty="0">
              <a:solidFill>
                <a:srgbClr val="11111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7039"/>
            <a:ext cx="3581015" cy="47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557038"/>
            <a:ext cx="3581015" cy="47746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215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b="1" dirty="0" smtClean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заканчиваете рисовать, </a:t>
            </a:r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вытирайте ладошки салфетками.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55842"/>
            <a:ext cx="3551004" cy="4734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55842"/>
            <a:ext cx="3528392" cy="4704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179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48600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Times New Roman" pitchFamily="18" charset="0"/>
                <a:cs typeface="Times New Roman" pitchFamily="18" charset="0"/>
              </a:rPr>
              <a:t>Ой, ребята, какой красивый цветок у нас получился, давайте полюбуемся им, наши мамы будут очень рады получить такой подарок и любоваться им.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175" y="1676734"/>
            <a:ext cx="5745042" cy="43087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1729" y="3717032"/>
            <a:ext cx="212837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ttp://detsad7zarinsk.ucoz.ru/script/babochk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224136" cy="131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60648"/>
            <a:ext cx="1912069" cy="1888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62718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73</Words>
  <Application>Microsoft Office PowerPoint</Application>
  <PresentationFormat>Экран (4:3)</PresentationFormat>
  <Paragraphs>31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</dc:creator>
  <cp:lastModifiedBy>New</cp:lastModifiedBy>
  <cp:revision>8</cp:revision>
  <dcterms:created xsi:type="dcterms:W3CDTF">2019-04-03T09:12:44Z</dcterms:created>
  <dcterms:modified xsi:type="dcterms:W3CDTF">2019-04-03T21:17:54Z</dcterms:modified>
</cp:coreProperties>
</file>