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6409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З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анятие по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аппликации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с элементами рисования</a:t>
            </a:r>
          </a:p>
          <a:p>
            <a:pPr algn="ct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«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Мы милашки, куклы-неваляшки»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1" y="2293353"/>
            <a:ext cx="7699677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746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53136"/>
            <a:ext cx="1696625" cy="209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0504" y="172341"/>
            <a:ext cx="8424936" cy="5217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Цель:</a:t>
            </a:r>
            <a:endParaRPr lang="ru-RU" sz="1400" b="1" i="1" u="sng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Продолжать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развивать восприятие, создавать условия для ознакомления детей с формой, величиной. 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Закреплять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умение наклеивать готовые формы, располагая их в определенной последовательности. 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Воспитывать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аккуратность в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работе.</a:t>
            </a:r>
            <a:endParaRPr lang="ru-RU" sz="1600" dirty="0" smtClean="0">
              <a:ea typeface="Calibri"/>
              <a:cs typeface="Times New Roman"/>
            </a:endParaRPr>
          </a:p>
          <a:p>
            <a:endParaRPr lang="ru-RU" b="1" i="1" u="sng" dirty="0">
              <a:latin typeface="Times New Roman"/>
              <a:ea typeface="Calibri"/>
              <a:cs typeface="Times New Roman"/>
            </a:endParaRPr>
          </a:p>
          <a:p>
            <a:r>
              <a:rPr lang="ru-RU" b="1" i="1" u="sng" dirty="0" smtClean="0">
                <a:latin typeface="Times New Roman"/>
                <a:ea typeface="Calibri"/>
                <a:cs typeface="Times New Roman"/>
              </a:rPr>
              <a:t>Интеграция </a:t>
            </a:r>
            <a:r>
              <a:rPr lang="ru-RU" b="1" i="1" u="sng" dirty="0">
                <a:latin typeface="Times New Roman"/>
                <a:ea typeface="Calibri"/>
                <a:cs typeface="Times New Roman"/>
              </a:rPr>
              <a:t>образовательных областей: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художественно- эстетическое развитие, познавательное развитие, речевое развитие, физическое развитие. 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endParaRPr lang="ru-RU" b="1" i="1" u="sng" dirty="0" smtClean="0">
              <a:latin typeface="Times New Roman"/>
              <a:ea typeface="Calibri"/>
              <a:cs typeface="Times New Roman"/>
            </a:endParaRPr>
          </a:p>
          <a:p>
            <a:r>
              <a:rPr lang="ru-RU" b="1" i="1" u="sng" dirty="0" smtClean="0">
                <a:latin typeface="Times New Roman"/>
                <a:ea typeface="Calibri"/>
                <a:cs typeface="Times New Roman"/>
              </a:rPr>
              <a:t>Материал </a:t>
            </a:r>
            <a:r>
              <a:rPr lang="ru-RU" b="1" i="1" u="sng" dirty="0">
                <a:latin typeface="Times New Roman"/>
                <a:ea typeface="Calibri"/>
                <a:cs typeface="Times New Roman"/>
              </a:rPr>
              <a:t>и оборудование: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игрушка-неваляшка, альбомные листы разделённые пополам, круги красного цвета для туловища, головы и ручек,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лица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я взяла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готовое,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салфетки, кисточки, клеенки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, клей, гуашь, ватные палочки.</a:t>
            </a:r>
            <a:endParaRPr lang="ru-RU" sz="1600" dirty="0" smtClean="0">
              <a:ea typeface="Calibri"/>
              <a:cs typeface="Times New Roman"/>
            </a:endParaRPr>
          </a:p>
          <a:p>
            <a:endParaRPr lang="ru-RU" b="1" i="1" u="sng" dirty="0" smtClean="0">
              <a:latin typeface="Times New Roman"/>
              <a:ea typeface="Calibri"/>
              <a:cs typeface="Times New Roman"/>
            </a:endParaRPr>
          </a:p>
          <a:p>
            <a:r>
              <a:rPr lang="ru-RU" b="1" i="1" u="sng" dirty="0" smtClean="0">
                <a:latin typeface="Times New Roman"/>
                <a:ea typeface="Calibri"/>
                <a:cs typeface="Times New Roman"/>
              </a:rPr>
              <a:t>Предварительная </a:t>
            </a:r>
            <a:r>
              <a:rPr lang="ru-RU" b="1" i="1" u="sng" dirty="0">
                <a:latin typeface="Times New Roman"/>
                <a:ea typeface="Calibri"/>
                <a:cs typeface="Times New Roman"/>
              </a:rPr>
              <a:t>работа: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рассматривание игрушек - неваляшек, игры с игрушками, проведение занятий по рисованию и лепке неваляшки, чтение стихотворения С. Маршака «Ванька -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Встанька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», разучивание песенки А. Гусевой «Мы милашки, куклы- неваляшки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».</a:t>
            </a:r>
            <a:endParaRPr lang="ru-RU" sz="1600" dirty="0" smtClean="0">
              <a:ea typeface="Calibri"/>
              <a:cs typeface="Times New Roman"/>
            </a:endParaRPr>
          </a:p>
          <a:p>
            <a:endParaRPr lang="ru-RU" b="1" i="1" u="sng" dirty="0" smtClean="0">
              <a:latin typeface="Times New Roman"/>
              <a:ea typeface="Calibri"/>
              <a:cs typeface="Times New Roman"/>
            </a:endParaRPr>
          </a:p>
          <a:p>
            <a:r>
              <a:rPr lang="ru-RU" b="1" i="1" u="sng" dirty="0" smtClean="0">
                <a:latin typeface="Times New Roman"/>
                <a:ea typeface="Calibri"/>
                <a:cs typeface="Times New Roman"/>
              </a:rPr>
              <a:t>Словарная </a:t>
            </a:r>
            <a:r>
              <a:rPr lang="ru-RU" b="1" i="1" u="sng" dirty="0">
                <a:latin typeface="Times New Roman"/>
                <a:ea typeface="Calibri"/>
                <a:cs typeface="Times New Roman"/>
              </a:rPr>
              <a:t>работа: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неваляшка, большой, поменьше, еще меньше, круглая.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772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К нам в гости пришла кукла неваляшка, давайте мы с ней поздороваемся</a:t>
            </a:r>
            <a:r>
              <a:rPr lang="ru-RU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.</a:t>
            </a:r>
            <a:r>
              <a:rPr lang="ru-RU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endParaRPr lang="ru-RU" b="1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/>
              <a:ea typeface="Calibri"/>
            </a:endParaRPr>
          </a:p>
          <a:p>
            <a:pPr algn="ctr"/>
            <a:r>
              <a:rPr lang="ru-RU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Ребята</a:t>
            </a:r>
            <a:r>
              <a:rPr lang="ru-RU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, Неваляшке очень скучно одной и она хочет, что бы у неё было много таких же подружек как она, давайте мы ей поможем и сделаем для неё подружек.</a:t>
            </a:r>
            <a:endParaRPr lang="ru-RU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43" y="1340768"/>
            <a:ext cx="6586513" cy="4939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258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2736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04664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/>
            <a:r>
              <a:rPr lang="ru-RU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Из каких частей состоит неваляшка? Туловище, голова, две </a:t>
            </a:r>
            <a:r>
              <a:rPr lang="ru-RU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ручки</a:t>
            </a:r>
          </a:p>
          <a:p>
            <a:pPr marL="228600"/>
            <a:r>
              <a:rPr lang="ru-RU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А </a:t>
            </a:r>
            <a:r>
              <a:rPr lang="ru-RU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какой формы туловище, голова, </a:t>
            </a:r>
            <a:r>
              <a:rPr lang="ru-RU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ручки? Круглой</a:t>
            </a:r>
            <a:r>
              <a:rPr lang="ru-RU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228600"/>
            <a:r>
              <a:rPr lang="ru-RU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А </a:t>
            </a:r>
            <a:r>
              <a:rPr lang="ru-RU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из какого круга выполнено туловище, голова, ручки?</a:t>
            </a:r>
          </a:p>
          <a:p>
            <a:pPr marL="228600"/>
            <a:r>
              <a:rPr lang="ru-RU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Из </a:t>
            </a:r>
            <a:r>
              <a:rPr lang="ru-RU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самого большого – туловище, голова – из круга поменьше, ручки – из маленьких кругов.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419" y="1772816"/>
            <a:ext cx="6144682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85" y="3789040"/>
            <a:ext cx="2680072" cy="2871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495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/>
            <a:r>
              <a:rPr lang="ru-RU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А </a:t>
            </a:r>
            <a:r>
              <a:rPr lang="ru-RU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теперь мы будем выполнять аппликацию. </a:t>
            </a:r>
            <a:r>
              <a:rPr lang="ru-RU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Но </a:t>
            </a:r>
            <a:r>
              <a:rPr lang="ru-RU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прежде чем приклеивать детали, мы должны выложить их на листе бумаги. </a:t>
            </a:r>
            <a:r>
              <a:rPr lang="ru-RU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Сначала берем </a:t>
            </a:r>
            <a:r>
              <a:rPr lang="ru-RU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большой круг– это туловище и </a:t>
            </a:r>
            <a:r>
              <a:rPr lang="ru-RU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кладем </a:t>
            </a:r>
            <a:r>
              <a:rPr lang="ru-RU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его внизу. Затем – поменьше. Это голова. </a:t>
            </a:r>
            <a:endParaRPr lang="ru-RU" b="1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28600" algn="ctr"/>
            <a:r>
              <a:rPr lang="ru-RU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И </a:t>
            </a:r>
            <a:r>
              <a:rPr lang="ru-RU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теперь </a:t>
            </a:r>
            <a:r>
              <a:rPr lang="ru-RU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выкладываем </a:t>
            </a:r>
            <a:r>
              <a:rPr lang="ru-RU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руки – это два маленьких </a:t>
            </a:r>
            <a:r>
              <a:rPr lang="ru-RU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круга.</a:t>
            </a:r>
            <a:endParaRPr lang="ru-RU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1532985"/>
            <a:ext cx="6552728" cy="491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65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92006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После </a:t>
            </a:r>
            <a:r>
              <a:rPr lang="ru-RU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того как выложили все детали, начинаем их </a:t>
            </a:r>
            <a:r>
              <a:rPr lang="ru-RU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приклеивать.</a:t>
            </a:r>
            <a:endParaRPr lang="ru-RU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71534"/>
            <a:ext cx="3588570" cy="2691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88299"/>
            <a:ext cx="3543865" cy="2657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78"/>
          <a:stretch/>
        </p:blipFill>
        <p:spPr bwMode="auto">
          <a:xfrm>
            <a:off x="3131840" y="836712"/>
            <a:ext cx="4705630" cy="2905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60" y="877867"/>
            <a:ext cx="2169248" cy="2169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607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0969" y="372770"/>
            <a:ext cx="4994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Возьмем ватные палочки, краски и нарисуем </a:t>
            </a:r>
          </a:p>
          <a:p>
            <a:pPr algn="ctr"/>
            <a:r>
              <a:rPr lang="ru-RU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нашей Неваляшке лицо и волосы.</a:t>
            </a:r>
            <a:endParaRPr lang="ru-RU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2" y="548680"/>
            <a:ext cx="3746979" cy="2810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4110603" cy="3082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1" r="5648"/>
          <a:stretch/>
        </p:blipFill>
        <p:spPr bwMode="auto">
          <a:xfrm>
            <a:off x="4716016" y="1292986"/>
            <a:ext cx="4176464" cy="3749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062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04664"/>
            <a:ext cx="4426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Замечательные получились неваляшки!</a:t>
            </a:r>
            <a:endParaRPr lang="ru-RU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35612" y="1606206"/>
            <a:ext cx="5472610" cy="4104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99975" y="1886295"/>
            <a:ext cx="4725705" cy="3544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6450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334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</dc:creator>
  <cp:lastModifiedBy>New</cp:lastModifiedBy>
  <cp:revision>6</cp:revision>
  <dcterms:created xsi:type="dcterms:W3CDTF">2019-04-03T07:09:31Z</dcterms:created>
  <dcterms:modified xsi:type="dcterms:W3CDTF">2019-04-03T08:05:45Z</dcterms:modified>
</cp:coreProperties>
</file>