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EE60-7CE0-4CC9-83F0-7EC7F3564D6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0284-4F7D-41DE-8BE9-FDEF55976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0284-4F7D-41DE-8BE9-FDEF559767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4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0284-4F7D-41DE-8BE9-FDEF559767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2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3612232" cy="481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8464" y="5780288"/>
            <a:ext cx="85791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мы лучок растили.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1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4" y="0"/>
            <a:ext cx="91724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8463" y="188640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У меня есть друг,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Он – от семи недуг!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Это - вкусный и полезный,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Желто - золотистый лук!</a:t>
            </a:r>
          </a:p>
        </p:txBody>
      </p:sp>
      <p:pic>
        <p:nvPicPr>
          <p:cNvPr id="1028" name="Picture 4" descr="C:\Users\Юля\Desktop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4" y="2708920"/>
            <a:ext cx="24287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2430"/>
          <a:stretch/>
        </p:blipFill>
        <p:spPr bwMode="auto">
          <a:xfrm>
            <a:off x="5966975" y="31034"/>
            <a:ext cx="3177025" cy="633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4" y="-135068"/>
            <a:ext cx="9172494" cy="699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1" y="1052736"/>
            <a:ext cx="720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6754" y="85734"/>
            <a:ext cx="8569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за окном тает снег, а до первой зеленой травки еще долго,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приятно увидеть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прямо в группе, в уголке природы свежую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зелень! 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883" y="24371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Огород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группе является очень интересным занятием, особенно ранней весной, когда хочется не только отведать свежие дары природы, но и посмотреть на цвета зелени.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" y="1340768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80" y="1340768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754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3" y="-1"/>
            <a:ext cx="91724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652" y="33265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нет ничего приятнее, когда первая зелень поспевает прямо 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глазах.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69" y="1196752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448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9" y="19736"/>
            <a:ext cx="91724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21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 ребятами решили, что вырастить зеленые перья лука будет нам по силам.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0180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0180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097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3602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этого мы взяли землю для овощей и совочками наложили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подготовленные ёмкости.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Хорошо, старательно, аккуратно, полили. С интересом, рассмотрели луковицы.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показала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ребятам корешки и шейку лука.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малыши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старательно с желанием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посадить лук.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760000" cy="432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3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499" y="24288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окружающего мира на развитие ребёнка огромно. Знакомство с бесконечными, постоянно изменяющимися явлениями начинается с первых лет жизни малыша. Явления и объекты природы привлекают детей красотой, яркостью красок, разнообразием.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3471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82" y="1462747"/>
            <a:ext cx="4050000" cy="540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533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645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Наблюдая за ними, ребята обогащают свой чувственный опыт, на котором и основывается их дальнейшее творчество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7" y="1268999"/>
            <a:ext cx="5760000" cy="432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3527" y="594928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Полюбуйтесь, какой замечательный лучок мы вырастили. Супчик с ним ещё вкуснее и полезнее!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59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195</Words>
  <Application>Microsoft Office PowerPoint</Application>
  <PresentationFormat>Экран (4:3)</PresentationFormat>
  <Paragraphs>13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6</cp:revision>
  <dcterms:created xsi:type="dcterms:W3CDTF">2019-03-21T08:35:05Z</dcterms:created>
  <dcterms:modified xsi:type="dcterms:W3CDTF">2019-03-21T16:55:48Z</dcterms:modified>
</cp:coreProperties>
</file>