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5" r:id="rId4"/>
    <p:sldId id="258" r:id="rId5"/>
    <p:sldId id="262" r:id="rId6"/>
    <p:sldId id="261" r:id="rId7"/>
    <p:sldId id="260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941890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7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2781302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5300665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D78CB-9542-4266-B302-413D307543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CE7F-635F-4A68-B811-77BB232B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4076702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5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D78CB-9542-4266-B302-413D307543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CE7F-635F-4A68-B811-77BB232B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1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5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D78CB-9542-4266-B302-413D307543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CE7F-635F-4A68-B811-77BB232B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5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0D78CB-9542-4266-B302-413D307543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CE7F-635F-4A68-B811-77BB232B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E0D78CB-9542-4266-B302-413D3075435F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AFCE7F-635F-4A68-B811-77BB232B6F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-kopilka.ru/vospitateljam/stihi-dlja-doshkolnikov/stihi-o-vesne-dlja-doshkolnikov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480218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</a:rPr>
              <a:t>Пришла весна! </a:t>
            </a:r>
            <a:endParaRPr lang="ru-RU" sz="4000" b="1" dirty="0" smtClean="0">
              <a:ln>
                <a:solidFill>
                  <a:schemeClr val="accent5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</a:rPr>
              <a:t>Пришел </a:t>
            </a:r>
            <a:r>
              <a:rPr lang="ru-RU" sz="4000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</a:rPr>
              <a:t>и месяц март!</a:t>
            </a:r>
          </a:p>
        </p:txBody>
      </p:sp>
    </p:spTree>
    <p:extLst>
      <p:ext uri="{BB962C8B-B14F-4D97-AF65-F5344CB8AC3E}">
        <p14:creationId xmlns:p14="http://schemas.microsoft.com/office/powerpoint/2010/main" val="32317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678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116632"/>
            <a:ext cx="413995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МАРТ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- утро года. Хотя и сердитым бывает, снегами да морозцем оборачивается, но весной пахнет. Протяжно запела юркая синица. День сравнялся с ночью: 21 марта - день весеннего равноденствия. </a:t>
            </a:r>
            <a:r>
              <a:rPr lang="ru-RU" sz="2600" b="1" dirty="0">
                <a:solidFill>
                  <a:srgbClr val="002060"/>
                </a:solidFill>
                <a:hlinkClick r:id="rId3" tooltip="Стихи о весне для детей"/>
              </a:rPr>
              <a:t>Весна</a:t>
            </a:r>
            <a:r>
              <a:rPr lang="ru-RU" sz="2600" b="1" dirty="0">
                <a:solidFill>
                  <a:srgbClr val="002060"/>
                </a:solidFill>
              </a:rPr>
              <a:t>...Сыреет, мякнет под ногами податливый снег. На солнышке капель, лужи, первые проталины, и название месяца: </a:t>
            </a:r>
            <a:r>
              <a:rPr lang="ru-RU" sz="2800" b="1" dirty="0">
                <a:solidFill>
                  <a:srgbClr val="002060"/>
                </a:solidFill>
              </a:rPr>
              <a:t>ПРОТАЛЬНИК, а еще БЕРЕЗОЛ.</a:t>
            </a:r>
          </a:p>
        </p:txBody>
      </p:sp>
    </p:spTree>
    <p:extLst>
      <p:ext uri="{BB962C8B-B14F-4D97-AF65-F5344CB8AC3E}">
        <p14:creationId xmlns:p14="http://schemas.microsoft.com/office/powerpoint/2010/main" val="3167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46802"/>
            <a:ext cx="6948264" cy="5211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Мы с маленькими «Непоседами» встретили март посадкой лука и овса.</a:t>
            </a:r>
          </a:p>
        </p:txBody>
      </p:sp>
    </p:spTree>
    <p:extLst>
      <p:ext uri="{BB962C8B-B14F-4D97-AF65-F5344CB8AC3E}">
        <p14:creationId xmlns:p14="http://schemas.microsoft.com/office/powerpoint/2010/main" val="5192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2367"/>
            <a:ext cx="6012160" cy="4509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3484" y="4725144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Ребята отгадывали загадки, отвечали на вопросы, рассуждали, для чего нам нужен лук и овес.</a:t>
            </a:r>
          </a:p>
        </p:txBody>
      </p:sp>
    </p:spTree>
    <p:extLst>
      <p:ext uri="{BB962C8B-B14F-4D97-AF65-F5344CB8AC3E}">
        <p14:creationId xmlns:p14="http://schemas.microsoft.com/office/powerpoint/2010/main" val="7885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44075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85608"/>
            <a:ext cx="5004048" cy="375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260648"/>
            <a:ext cx="356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«Непоседы» узнали, что у лука есть верх (откуда будет расти зелень) и донце – низ луковицы.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291311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Дети научились сажать лук донцем вниз</a:t>
            </a:r>
          </a:p>
        </p:txBody>
      </p:sp>
    </p:spTree>
    <p:extLst>
      <p:ext uri="{BB962C8B-B14F-4D97-AF65-F5344CB8AC3E}">
        <p14:creationId xmlns:p14="http://schemas.microsoft.com/office/powerpoint/2010/main" val="3560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836575"/>
            <a:ext cx="6660231" cy="49951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Ребята очень любят слушать сказки.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Накануне </a:t>
            </a:r>
            <a:r>
              <a:rPr lang="ru-RU" sz="2800" dirty="0">
                <a:solidFill>
                  <a:srgbClr val="0070C0"/>
                </a:solidFill>
              </a:rPr>
              <a:t>я читала детям русскую народную сказку «Пых» </a:t>
            </a:r>
            <a:r>
              <a:rPr lang="ru-RU" sz="2800" dirty="0" smtClean="0">
                <a:solidFill>
                  <a:srgbClr val="0070C0"/>
                </a:solidFill>
              </a:rPr>
              <a:t>и </a:t>
            </a:r>
            <a:r>
              <a:rPr lang="ru-RU" sz="2800" dirty="0">
                <a:solidFill>
                  <a:srgbClr val="0070C0"/>
                </a:solidFill>
              </a:rPr>
              <a:t>предложила детям сделать ёжика. </a:t>
            </a:r>
          </a:p>
        </p:txBody>
      </p:sp>
    </p:spTree>
    <p:extLst>
      <p:ext uri="{BB962C8B-B14F-4D97-AF65-F5344CB8AC3E}">
        <p14:creationId xmlns:p14="http://schemas.microsoft.com/office/powerpoint/2010/main" val="18068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59024" y="1359024"/>
            <a:ext cx="6795120" cy="4077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Самым интересным было сеять овёс. Мы посеяли овёс прямо в опилки.</a:t>
            </a:r>
          </a:p>
        </p:txBody>
      </p:sp>
    </p:spTree>
    <p:extLst>
      <p:ext uri="{BB962C8B-B14F-4D97-AF65-F5344CB8AC3E}">
        <p14:creationId xmlns:p14="http://schemas.microsoft.com/office/powerpoint/2010/main" val="16804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9606" y="1390215"/>
            <a:ext cx="6732241" cy="4039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2360524"/>
            <a:ext cx="27463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Вот такой ёжик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у </a:t>
            </a:r>
            <a:r>
              <a:rPr lang="ru-RU" sz="2800" dirty="0">
                <a:solidFill>
                  <a:srgbClr val="0070C0"/>
                </a:solidFill>
              </a:rPr>
              <a:t>нас получился.</a:t>
            </a:r>
          </a:p>
        </p:txBody>
      </p:sp>
    </p:spTree>
    <p:extLst>
      <p:ext uri="{BB962C8B-B14F-4D97-AF65-F5344CB8AC3E}">
        <p14:creationId xmlns:p14="http://schemas.microsoft.com/office/powerpoint/2010/main" val="31985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5"/>
            <a:ext cx="5436096" cy="40770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1916832"/>
            <a:ext cx="26902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Это наш «Пых»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через </a:t>
            </a:r>
            <a:r>
              <a:rPr lang="ru-RU" sz="2800" dirty="0">
                <a:solidFill>
                  <a:srgbClr val="0070C0"/>
                </a:solidFill>
              </a:rPr>
              <a:t>неделю.</a:t>
            </a:r>
          </a:p>
        </p:txBody>
      </p:sp>
    </p:spTree>
    <p:extLst>
      <p:ext uri="{BB962C8B-B14F-4D97-AF65-F5344CB8AC3E}">
        <p14:creationId xmlns:p14="http://schemas.microsoft.com/office/powerpoint/2010/main" val="30823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61</TotalTime>
  <Words>182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 Пономарева</dc:creator>
  <cp:lastModifiedBy>Лейла Пономарева</cp:lastModifiedBy>
  <cp:revision>5</cp:revision>
  <dcterms:created xsi:type="dcterms:W3CDTF">2019-03-18T12:53:10Z</dcterms:created>
  <dcterms:modified xsi:type="dcterms:W3CDTF">2019-03-18T13:54:53Z</dcterms:modified>
</cp:coreProperties>
</file>