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A0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90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1" y="19455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5400600" cy="568863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Солнце </a:t>
            </a:r>
            <a:r>
              <a:rPr lang="ru-RU" sz="3200" b="1" dirty="0">
                <a:solidFill>
                  <a:srgbClr val="C00000"/>
                </a:solidFill>
              </a:rPr>
              <a:t>ярче и теплее,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Люди лучше и добрее.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Масленица в дверь стучится,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Никому с утра не спится.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Высыпает весь народ,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Дружно водит хоровод.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Игры, пляски и веселье,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Поднимают настроенье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860118" cy="51468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77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0648"/>
            <a:ext cx="3456384" cy="5989360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Во второй группе раннего возраста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№ 2 «Акварельки» прошло тематическое занятие, посвященное празднику Масленица . В гости к детям пришла кукла Масленица - Веснушка. 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0008"/>
            <a:ext cx="3960000" cy="52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0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632848" cy="1470025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Малыши с большим интересом рассмотрели такую необычную соломенно-тряпичную куклу, потрогали её, поздоровались.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1543"/>
            <a:ext cx="3960000" cy="2970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82" y="1943804"/>
            <a:ext cx="3960000" cy="2970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76673"/>
            <a:ext cx="3384376" cy="3168351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Весело водили хоровод вокруг гостьи и пели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потешки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про солнышко и весну.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960000" cy="2970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960000" cy="2970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970392" cy="39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" y="260648"/>
            <a:ext cx="2970392" cy="39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4378" y="3612149"/>
            <a:ext cx="4464256" cy="2841187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900" b="1" i="1" dirty="0">
                <a:solidFill>
                  <a:srgbClr val="1A0C7E"/>
                </a:solidFill>
              </a:rPr>
              <a:t>Справились ребята и с испытанием. Оказывается Зима не захотела уступать место Весне и пускать масленицу веселиться к детям. Она разорвала волшебные бусы и Веснушка никак не могла их собрать. Дети дружно взялись за дело и нанизали разноцветные бусины на нитку.</a:t>
            </a:r>
            <a:endParaRPr lang="ru-RU" sz="1900" dirty="0">
              <a:solidFill>
                <a:srgbClr val="1A0C7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" y="332656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" y="3786408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15" y="620688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51" y="549000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51" y="3788720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01" y="260905"/>
            <a:ext cx="2160000" cy="288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4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8641"/>
            <a:ext cx="5832648" cy="936103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i="1" dirty="0"/>
              <a:t>Кукла Масленица в благодарность научила детей рисовать символ праздника </a:t>
            </a:r>
            <a:r>
              <a:rPr lang="ru-RU" sz="2000" b="1" i="1" dirty="0" smtClean="0"/>
              <a:t>-блины</a:t>
            </a:r>
            <a:r>
              <a:rPr lang="ru-RU" sz="2000" b="1" i="1" dirty="0"/>
              <a:t>.</a:t>
            </a:r>
            <a:br>
              <a:rPr lang="ru-RU" sz="2000" b="1" i="1" dirty="0"/>
            </a:br>
            <a:endParaRPr lang="ru-RU" sz="1900" dirty="0">
              <a:solidFill>
                <a:srgbClr val="1A0C7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3600000" cy="270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06" y="3909543"/>
            <a:ext cx="3600000" cy="270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752"/>
            <a:ext cx="2700000" cy="360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600000" cy="270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1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2190" y="38978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Масленица, Масленица</a:t>
            </a:r>
            <a:r>
              <a:rPr lang="ru-RU" b="1" dirty="0" smtClean="0">
                <a:solidFill>
                  <a:srgbClr val="FF0000"/>
                </a:solidFill>
              </a:rPr>
              <a:t>, Дай </a:t>
            </a:r>
            <a:r>
              <a:rPr lang="ru-RU" b="1" dirty="0">
                <a:solidFill>
                  <a:srgbClr val="FF0000"/>
                </a:solidFill>
              </a:rPr>
              <a:t>блинком полакомиться.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Прогони от нас метели</a:t>
            </a:r>
            <a:r>
              <a:rPr lang="ru-RU" b="1" dirty="0" smtClean="0">
                <a:solidFill>
                  <a:srgbClr val="FF0000"/>
                </a:solidFill>
              </a:rPr>
              <a:t>, Прокати </a:t>
            </a:r>
            <a:r>
              <a:rPr lang="ru-RU" b="1" dirty="0">
                <a:solidFill>
                  <a:srgbClr val="FF0000"/>
                </a:solidFill>
              </a:rPr>
              <a:t>на карусели.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Растопи холодный лёд</a:t>
            </a:r>
            <a:r>
              <a:rPr lang="ru-RU" b="1" dirty="0" smtClean="0">
                <a:solidFill>
                  <a:srgbClr val="FF0000"/>
                </a:solidFill>
              </a:rPr>
              <a:t>, Пусть </a:t>
            </a:r>
            <a:r>
              <a:rPr lang="ru-RU" b="1" dirty="0">
                <a:solidFill>
                  <a:srgbClr val="FF0000"/>
                </a:solidFill>
              </a:rPr>
              <a:t>весна скорей придёт!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06" y="1628800"/>
            <a:ext cx="6480000" cy="48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40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 Солнце ярче и теплее, Люди лучше и добрее. Масленица в дверь стучится, Никому с утра не спится. Высыпает весь народ, Дружно водит хоровод. Игры, пляски и веселье, Поднимают настроенье. </vt:lpstr>
      <vt:lpstr> Во второй группе раннего возраста  № 2 «Акварельки» прошло тематическое занятие, посвященное празднику Масленица . В гости к детям пришла кукла Масленица - Веснушка.  </vt:lpstr>
      <vt:lpstr> Малыши с большим интересом рассмотрели такую необычную соломенно-тряпичную куклу, потрогали её, поздоровались.  </vt:lpstr>
      <vt:lpstr> Весело водили хоровод вокруг гостьи и пели потешки про солнышко и весну. </vt:lpstr>
      <vt:lpstr> Справились ребята и с испытанием. Оказывается Зима не захотела уступать место Весне и пускать масленицу веселиться к детям. Она разорвала волшебные бусы и Веснушка никак не могла их собрать. Дети дружно взялись за дело и нанизали разноцветные бусины на нитку.</vt:lpstr>
      <vt:lpstr> Кукла Масленица в благодарность научила детей рисовать символ праздника -блины.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группе раннего возраста № 2 «Акварельки» прошло тематическое занятие, посвященное празднику Масленица . В гости к детям пришла кукла Масленица - Веснушка. Дети с большим интересом рассмотрели такую необычную соломенно-тряпичную куклу, потрогали её, поздоровались.  Весело было водить хоровод вокруг гостьи и петь потешки про солнышко и весну. Справились ребята и с испытанием. Оказывается Зима не захотела пускать масленицу веселиться к детямвесны и поводить хороводы Потом водили хороводы и пели потешки про встречу весны.  , на котором дети познакомились с традициями празднования Масленицы, пели, веселились, собирали разноцветные бусы для Масленицы и рисовали красивые солнечные блины.</dc:title>
  <dc:creator>Юля</dc:creator>
  <cp:lastModifiedBy>Юля</cp:lastModifiedBy>
  <cp:revision>8</cp:revision>
  <dcterms:created xsi:type="dcterms:W3CDTF">2019-03-04T17:12:15Z</dcterms:created>
  <dcterms:modified xsi:type="dcterms:W3CDTF">2019-03-04T18:28:52Z</dcterms:modified>
</cp:coreProperties>
</file>