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1" r:id="rId4"/>
    <p:sldId id="272" r:id="rId5"/>
    <p:sldId id="261" r:id="rId6"/>
    <p:sldId id="264" r:id="rId7"/>
    <p:sldId id="262" r:id="rId8"/>
    <p:sldId id="263" r:id="rId9"/>
    <p:sldId id="265" r:id="rId10"/>
    <p:sldId id="273" r:id="rId11"/>
    <p:sldId id="270" r:id="rId12"/>
    <p:sldId id="267" r:id="rId13"/>
    <p:sldId id="266" r:id="rId14"/>
    <p:sldId id="269" r:id="rId15"/>
    <p:sldId id="274" r:id="rId16"/>
    <p:sldId id="277" r:id="rId17"/>
    <p:sldId id="275" r:id="rId18"/>
    <p:sldId id="27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879F-A199-407C-B16E-2D6600757B9B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8EA0-5A38-4B21-ABE9-CFD12BA3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59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879F-A199-407C-B16E-2D6600757B9B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8EA0-5A38-4B21-ABE9-CFD12BA3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08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879F-A199-407C-B16E-2D6600757B9B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8EA0-5A38-4B21-ABE9-CFD12BA3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704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879F-A199-407C-B16E-2D6600757B9B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8EA0-5A38-4B21-ABE9-CFD12BA3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31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879F-A199-407C-B16E-2D6600757B9B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8EA0-5A38-4B21-ABE9-CFD12BA3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54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879F-A199-407C-B16E-2D6600757B9B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8EA0-5A38-4B21-ABE9-CFD12BA3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81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879F-A199-407C-B16E-2D6600757B9B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8EA0-5A38-4B21-ABE9-CFD12BA3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08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879F-A199-407C-B16E-2D6600757B9B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8EA0-5A38-4B21-ABE9-CFD12BA3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71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879F-A199-407C-B16E-2D6600757B9B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8EA0-5A38-4B21-ABE9-CFD12BA3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382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879F-A199-407C-B16E-2D6600757B9B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8EA0-5A38-4B21-ABE9-CFD12BA3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380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879F-A199-407C-B16E-2D6600757B9B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8EA0-5A38-4B21-ABE9-CFD12BA3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04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2879F-A199-407C-B16E-2D6600757B9B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68EA0-5A38-4B21-ABE9-CFD12BA3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04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User\Desktop\&#1089;&#1077;&#1083;&#1100;&#1089;&#1082;.&#1087;&#1088;&#1086;&#1092;\zvuki_-_derevnya_(iPleer.fm).mp3" TargetMode="External"/><Relationship Id="rId1" Type="http://schemas.microsoft.com/office/2007/relationships/media" Target="file:///C:\Users\User\Desktop\&#1089;&#1077;&#1083;&#1100;&#1089;&#1082;.&#1087;&#1088;&#1086;&#1092;\zvuki_-_derevnya_(iPleer.fm)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openxmlformats.org/officeDocument/2006/relationships/image" Target="../media/image1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2445"/>
          <a:stretch/>
        </p:blipFill>
        <p:spPr>
          <a:xfrm>
            <a:off x="0" y="0"/>
            <a:ext cx="9169559" cy="68580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2169" y="1772816"/>
            <a:ext cx="793839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Сельскохозяйственные</a:t>
            </a:r>
          </a:p>
          <a:p>
            <a:pPr algn="ctr"/>
            <a:r>
              <a:rPr lang="ru-RU" sz="5400" b="1" dirty="0" smtClean="0">
                <a:solidFill>
                  <a:srgbClr val="00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профессии</a:t>
            </a:r>
            <a:endParaRPr lang="ru-RU" sz="5400" b="1" dirty="0">
              <a:solidFill>
                <a:srgbClr val="00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zvuki_-_derevnya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169" y="6021288"/>
            <a:ext cx="609600" cy="68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2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2445"/>
          <a:stretch/>
        </p:blipFill>
        <p:spPr>
          <a:xfrm>
            <a:off x="0" y="0"/>
            <a:ext cx="9169559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28" y="260648"/>
            <a:ext cx="8087228" cy="532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95736" y="5661248"/>
            <a:ext cx="4896544" cy="1008112"/>
          </a:xfrm>
          <a:prstGeom prst="round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Тракторист</a:t>
            </a:r>
            <a:endParaRPr lang="ru-RU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52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2445"/>
          <a:stretch/>
        </p:blipFill>
        <p:spPr>
          <a:xfrm>
            <a:off x="0" y="0"/>
            <a:ext cx="9169559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3" b="8140"/>
          <a:stretch/>
        </p:blipFill>
        <p:spPr bwMode="auto">
          <a:xfrm>
            <a:off x="179512" y="116632"/>
            <a:ext cx="8712968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361770" y="5772619"/>
            <a:ext cx="4154446" cy="968749"/>
          </a:xfrm>
          <a:prstGeom prst="round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Конюх</a:t>
            </a:r>
            <a:endParaRPr lang="ru-RU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40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2445"/>
          <a:stretch/>
        </p:blipFill>
        <p:spPr>
          <a:xfrm>
            <a:off x="0" y="0"/>
            <a:ext cx="9169559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2" b="3030"/>
          <a:stretch/>
        </p:blipFill>
        <p:spPr bwMode="auto">
          <a:xfrm>
            <a:off x="193184" y="260649"/>
            <a:ext cx="8784976" cy="524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389428" y="5657981"/>
            <a:ext cx="4392488" cy="1008112"/>
          </a:xfrm>
          <a:prstGeom prst="round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</a:t>
            </a:r>
            <a:r>
              <a:rPr lang="ru-RU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тичница</a:t>
            </a:r>
            <a:endParaRPr lang="ru-RU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54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2445"/>
          <a:stretch/>
        </p:blipFill>
        <p:spPr>
          <a:xfrm>
            <a:off x="0" y="0"/>
            <a:ext cx="9169559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5"/>
          <a:stretch/>
        </p:blipFill>
        <p:spPr bwMode="auto">
          <a:xfrm>
            <a:off x="179512" y="188640"/>
            <a:ext cx="8712968" cy="526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483768" y="5661248"/>
            <a:ext cx="4176464" cy="936104"/>
          </a:xfrm>
          <a:prstGeom prst="round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С</a:t>
            </a:r>
            <a:r>
              <a:rPr lang="ru-RU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винарка</a:t>
            </a:r>
            <a:endParaRPr lang="ru-RU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2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2445"/>
          <a:stretch/>
        </p:blipFill>
        <p:spPr>
          <a:xfrm>
            <a:off x="0" y="0"/>
            <a:ext cx="9169559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t="3397" r="10906" b="-165"/>
          <a:stretch/>
        </p:blipFill>
        <p:spPr bwMode="auto">
          <a:xfrm>
            <a:off x="-12193" y="0"/>
            <a:ext cx="91749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00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2445"/>
          <a:stretch/>
        </p:blipFill>
        <p:spPr>
          <a:xfrm>
            <a:off x="0" y="0"/>
            <a:ext cx="9169559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/>
          <a:stretch/>
        </p:blipFill>
        <p:spPr bwMode="auto">
          <a:xfrm>
            <a:off x="5162843" y="3209161"/>
            <a:ext cx="3834818" cy="236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652" y="124006"/>
            <a:ext cx="3511315" cy="222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2" y="124006"/>
            <a:ext cx="3643605" cy="227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0" y="3212976"/>
            <a:ext cx="3708785" cy="236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45" y="1700808"/>
            <a:ext cx="3672408" cy="244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51520" y="5762562"/>
            <a:ext cx="8744447" cy="908720"/>
          </a:xfrm>
          <a:prstGeom prst="round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Сельскохозяйственная техника </a:t>
            </a:r>
            <a:endParaRPr lang="ru-RU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51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2445"/>
          <a:stretch/>
        </p:blipFill>
        <p:spPr>
          <a:xfrm>
            <a:off x="0" y="0"/>
            <a:ext cx="9169559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9"/>
          <a:stretch/>
        </p:blipFill>
        <p:spPr bwMode="auto">
          <a:xfrm>
            <a:off x="13672" y="-1353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muzyka-na-registraciyu-fon-pod-slo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3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2445"/>
          <a:stretch/>
        </p:blipFill>
        <p:spPr>
          <a:xfrm>
            <a:off x="0" y="0"/>
            <a:ext cx="9169559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8"/>
            <a:ext cx="9144000" cy="58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93184" y="5949279"/>
            <a:ext cx="8784976" cy="792089"/>
          </a:xfrm>
          <a:prstGeom prst="round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результат труда фермера</a:t>
            </a:r>
          </a:p>
        </p:txBody>
      </p:sp>
    </p:spTree>
    <p:extLst>
      <p:ext uri="{BB962C8B-B14F-4D97-AF65-F5344CB8AC3E}">
        <p14:creationId xmlns:p14="http://schemas.microsoft.com/office/powerpoint/2010/main" val="336397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2445"/>
          <a:stretch/>
        </p:blipFill>
        <p:spPr>
          <a:xfrm>
            <a:off x="0" y="0"/>
            <a:ext cx="9169559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2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77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2445"/>
          <a:stretch/>
        </p:blipFill>
        <p:spPr>
          <a:xfrm>
            <a:off x="0" y="0"/>
            <a:ext cx="9169559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54"/>
            <a:ext cx="9130328" cy="684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54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2445"/>
          <a:stretch/>
        </p:blipFill>
        <p:spPr>
          <a:xfrm>
            <a:off x="0" y="0"/>
            <a:ext cx="9169559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11919" r="2727" b="5253"/>
          <a:stretch/>
        </p:blipFill>
        <p:spPr bwMode="auto">
          <a:xfrm>
            <a:off x="243912" y="623454"/>
            <a:ext cx="8728364" cy="568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11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2445"/>
          <a:stretch/>
        </p:blipFill>
        <p:spPr>
          <a:xfrm>
            <a:off x="0" y="0"/>
            <a:ext cx="9169559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9"/>
          <a:stretch/>
        </p:blipFill>
        <p:spPr bwMode="auto">
          <a:xfrm>
            <a:off x="373204" y="283036"/>
            <a:ext cx="8424936" cy="531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763688" y="5805262"/>
            <a:ext cx="5112568" cy="936106"/>
          </a:xfrm>
          <a:prstGeom prst="round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Фермер</a:t>
            </a:r>
            <a:endParaRPr lang="ru-RU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0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2445"/>
          <a:stretch/>
        </p:blipFill>
        <p:spPr>
          <a:xfrm>
            <a:off x="0" y="0"/>
            <a:ext cx="9169559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38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91" t="7257" r="14308" b="2731"/>
          <a:stretch/>
        </p:blipFill>
        <p:spPr bwMode="auto">
          <a:xfrm>
            <a:off x="4403103" y="-61740"/>
            <a:ext cx="4806422" cy="397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443" y="209123"/>
            <a:ext cx="4300229" cy="32807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72" y="1124744"/>
            <a:ext cx="3389861" cy="32672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1" y="1925651"/>
            <a:ext cx="3827545" cy="30066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88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212" y="3634849"/>
            <a:ext cx="2204008" cy="20570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64" b="965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25" y="2947187"/>
            <a:ext cx="4922847" cy="24067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020954"/>
            <a:ext cx="2753418" cy="29734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6654" y="4584459"/>
            <a:ext cx="2936451" cy="22149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20" y="4857807"/>
            <a:ext cx="1953270" cy="189749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273" r="99091">
                        <a14:foregroundMark x1="33818" y1="32967" x2="34091" y2="38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" y="4709609"/>
            <a:ext cx="3158890" cy="209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61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2445"/>
          <a:stretch/>
        </p:blipFill>
        <p:spPr>
          <a:xfrm>
            <a:off x="0" y="0"/>
            <a:ext cx="9169559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95736" y="5661924"/>
            <a:ext cx="4536504" cy="1079443"/>
          </a:xfrm>
          <a:prstGeom prst="round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</a:t>
            </a:r>
            <a:r>
              <a:rPr lang="ru-RU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астух</a:t>
            </a:r>
            <a:endParaRPr lang="ru-RU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8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2445"/>
          <a:stretch/>
        </p:blipFill>
        <p:spPr>
          <a:xfrm>
            <a:off x="0" y="0"/>
            <a:ext cx="9169559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4"/>
          <a:stretch/>
        </p:blipFill>
        <p:spPr bwMode="auto">
          <a:xfrm>
            <a:off x="378741" y="116633"/>
            <a:ext cx="8413862" cy="545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811400" y="5727457"/>
            <a:ext cx="3776824" cy="996875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Д</a:t>
            </a:r>
            <a:r>
              <a:rPr lang="ru-RU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оярка</a:t>
            </a:r>
            <a:endParaRPr lang="ru-RU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2445"/>
          <a:stretch/>
        </p:blipFill>
        <p:spPr>
          <a:xfrm>
            <a:off x="0" y="0"/>
            <a:ext cx="9169559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" b="3968"/>
          <a:stretch/>
        </p:blipFill>
        <p:spPr bwMode="auto">
          <a:xfrm>
            <a:off x="251520" y="188640"/>
            <a:ext cx="8640960" cy="533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23728" y="5661248"/>
            <a:ext cx="4896544" cy="1080120"/>
          </a:xfrm>
          <a:prstGeom prst="round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Т</a:t>
            </a:r>
            <a:r>
              <a:rPr lang="ru-RU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елятница</a:t>
            </a:r>
            <a:endParaRPr lang="ru-RU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2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2445"/>
          <a:stretch/>
        </p:blipFill>
        <p:spPr>
          <a:xfrm>
            <a:off x="0" y="0"/>
            <a:ext cx="9169559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7" y="-1834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" b="3247"/>
          <a:stretch/>
        </p:blipFill>
        <p:spPr bwMode="auto">
          <a:xfrm>
            <a:off x="164298" y="116632"/>
            <a:ext cx="8728181" cy="546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339752" y="5733256"/>
            <a:ext cx="4360150" cy="936104"/>
          </a:xfrm>
          <a:prstGeom prst="round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Ветеринар</a:t>
            </a:r>
            <a:endParaRPr lang="ru-RU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03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17</Words>
  <Application>Microsoft Office PowerPoint</Application>
  <PresentationFormat>Экран (4:3)</PresentationFormat>
  <Paragraphs>13</Paragraphs>
  <Slides>18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30</cp:revision>
  <dcterms:created xsi:type="dcterms:W3CDTF">2018-10-07T14:30:21Z</dcterms:created>
  <dcterms:modified xsi:type="dcterms:W3CDTF">2018-10-09T20:50:15Z</dcterms:modified>
</cp:coreProperties>
</file>