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8" r:id="rId3"/>
    <p:sldId id="258" r:id="rId4"/>
    <p:sldId id="260" r:id="rId5"/>
    <p:sldId id="269" r:id="rId6"/>
    <p:sldId id="270" r:id="rId7"/>
    <p:sldId id="271" r:id="rId8"/>
    <p:sldId id="263" r:id="rId9"/>
    <p:sldId id="259" r:id="rId10"/>
    <p:sldId id="262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F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3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0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16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0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6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47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8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25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9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855C1-0969-4B0C-9720-DAA018064DA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3837-4FCF-4135-B062-B619C8715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8768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4738" y="1844824"/>
            <a:ext cx="85935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Конспект ООД по </a:t>
            </a: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речевому развитию</a:t>
            </a:r>
            <a:endParaRPr lang="ru-RU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Тема: Звуки [М], [М'] и буквы М, м.</a:t>
            </a:r>
          </a:p>
        </p:txBody>
      </p:sp>
      <p:pic>
        <p:nvPicPr>
          <p:cNvPr id="2" name="Multfilm_Masha_i_Medved_-_Tema_Mash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614.13280000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303187"/>
            <a:ext cx="609600" cy="609600"/>
          </a:xfrm>
          <a:prstGeom prst="rect">
            <a:avLst/>
          </a:prstGeom>
        </p:spPr>
      </p:pic>
      <p:pic>
        <p:nvPicPr>
          <p:cNvPr id="7" name="Zvuki_-_Stuk_v_dv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092" y="6226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1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82" y="207679"/>
            <a:ext cx="4449465" cy="40854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2187" y="4782841"/>
            <a:ext cx="1872208" cy="1944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95" y="4785010"/>
            <a:ext cx="18954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70" y="4797152"/>
            <a:ext cx="18954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45" y="4797152"/>
            <a:ext cx="18954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5110" y="4759743"/>
            <a:ext cx="1930918" cy="19442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03745" y="4794339"/>
            <a:ext cx="1914347" cy="19442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95382" y="4797152"/>
            <a:ext cx="1895475" cy="19442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31537" y="4779278"/>
            <a:ext cx="1872208" cy="1944216"/>
          </a:xfrm>
          <a:prstGeom prst="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8516" y1="50159" x2="86328" y2="97302"/>
                        <a14:foregroundMark x1="91146" y1="65397" x2="77214" y2="93492"/>
                        <a14:foregroundMark x1="92448" y1="67937" x2="83854" y2="79048"/>
                        <a14:foregroundMark x1="76693" y1="77302" x2="69271" y2="93968"/>
                        <a14:foregroundMark x1="77474" y1="94286" x2="87630" y2="97143"/>
                        <a14:foregroundMark x1="81771" y1="48254" x2="90625" y2="68889"/>
                        <a14:foregroundMark x1="85417" y1="54286" x2="88281" y2="60476"/>
                        <a14:foregroundMark x1="86979" y1="67460" x2="85417" y2="73175"/>
                        <a14:backgroundMark x1="92578" y1="68413" x2="92578" y2="68413"/>
                        <a14:backgroundMark x1="90755" y1="69683" x2="90755" y2="69683"/>
                        <a14:backgroundMark x1="89714" y1="71270" x2="89714" y2="71270"/>
                        <a14:backgroundMark x1="90234" y1="66032" x2="90234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0"/>
            <a:ext cx="836022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4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 flipH="1">
            <a:off x="0" y="18841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-8069"/>
            <a:ext cx="6378607" cy="66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2" y="0"/>
            <a:ext cx="639882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3694" y="2062082"/>
            <a:ext cx="720000" cy="720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А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2224082"/>
            <a:ext cx="396000" cy="3960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03790" y="3006793"/>
            <a:ext cx="64807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93826" y="3737814"/>
            <a:ext cx="468000" cy="46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5" y="4647628"/>
            <a:ext cx="324000" cy="32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2" b="89272" l="4231" r="99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44" y="5229200"/>
            <a:ext cx="715543" cy="7182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23693" y="4399849"/>
            <a:ext cx="720000" cy="720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У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23693" y="3630765"/>
            <a:ext cx="720000" cy="720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О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23693" y="5227416"/>
            <a:ext cx="720000" cy="7200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Ы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0"/>
          <a:stretch/>
        </p:blipFill>
        <p:spPr>
          <a:xfrm>
            <a:off x="6386984" y="0"/>
            <a:ext cx="2757016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000" l="10000" r="90000">
                        <a14:foregroundMark x1="50222" y1="62375" x2="50000" y2="69500"/>
                        <a14:foregroundMark x1="48000" y1="87625" x2="50889" y2="89125"/>
                        <a14:foregroundMark x1="58667" y1="90250" x2="63667" y2="9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64" t="21227" r="29102" b="6969"/>
          <a:stretch/>
        </p:blipFill>
        <p:spPr>
          <a:xfrm flipH="1">
            <a:off x="6587855" y="1974710"/>
            <a:ext cx="2355274" cy="475211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587854" y="332656"/>
            <a:ext cx="1080000" cy="1080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66" y="321795"/>
            <a:ext cx="111601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1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6" l="6909" r="89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80749"/>
            <a:ext cx="3269652" cy="24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33" b="90000" l="0" r="98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80749"/>
            <a:ext cx="2828917" cy="282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" b="100000" l="132" r="100000">
                        <a14:foregroundMark x1="12500" y1="35666" x2="14737" y2="37713"/>
                        <a14:foregroundMark x1="71974" y1="41468" x2="70132" y2="45222"/>
                        <a14:foregroundMark x1="8684" y1="82935" x2="53421" y2="91638"/>
                        <a14:foregroundMark x1="8421" y1="92833" x2="13684" y2="92321"/>
                        <a14:foregroundMark x1="70921" y1="79863" x2="69342" y2="95563"/>
                        <a14:foregroundMark x1="95789" y1="51195" x2="88026" y2="68942"/>
                        <a14:foregroundMark x1="85395" y1="68259" x2="86579" y2="70648"/>
                        <a14:foregroundMark x1="95526" y1="58362" x2="92237" y2="67918"/>
                        <a14:foregroundMark x1="69342" y1="79863" x2="65526" y2="96246"/>
                        <a14:foregroundMark x1="75132" y1="83447" x2="75132" y2="88396"/>
                        <a14:foregroundMark x1="6184" y1="88908" x2="6579" y2="93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74" y="3764462"/>
            <a:ext cx="1732223" cy="133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47" y="3415762"/>
            <a:ext cx="1892813" cy="1898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0" r="34320"/>
          <a:stretch/>
        </p:blipFill>
        <p:spPr>
          <a:xfrm>
            <a:off x="25865" y="-79317"/>
            <a:ext cx="4186095" cy="68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 flipH="1">
            <a:off x="0" y="18841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8695"/>
            <a:ext cx="4615680" cy="674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51" y="3192388"/>
            <a:ext cx="2515397" cy="3461186"/>
          </a:xfrm>
          <a:prstGeom prst="rect">
            <a:avLst/>
          </a:prstGeom>
        </p:spPr>
      </p:pic>
      <p:pic>
        <p:nvPicPr>
          <p:cNvPr id="2" name="Зарядка_с_Машей___Логопед_онлайн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138814"/>
            <a:ext cx="8928992" cy="66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4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0" b="66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6630" y="3464325"/>
            <a:ext cx="2829586" cy="31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43254" y="188594"/>
            <a:ext cx="3252249" cy="135683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Палочка и палочка,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Между ними галочка.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 понятно сразу всем: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Получилась буква М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26091" y="692696"/>
            <a:ext cx="5112568" cy="7478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48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75" y="1514533"/>
            <a:ext cx="2188796" cy="179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100000" l="7333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9126" y="577641"/>
            <a:ext cx="9144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2" y="0"/>
            <a:ext cx="639882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3694" y="2062082"/>
            <a:ext cx="720000" cy="720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А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2224082"/>
            <a:ext cx="396000" cy="3960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03790" y="3006793"/>
            <a:ext cx="64807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93826" y="3737814"/>
            <a:ext cx="468000" cy="46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5" y="4647628"/>
            <a:ext cx="324000" cy="32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2" b="89272" l="4231" r="99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44" y="5229200"/>
            <a:ext cx="715543" cy="7182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23693" y="4399849"/>
            <a:ext cx="720000" cy="720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У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23693" y="3630765"/>
            <a:ext cx="720000" cy="720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О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23693" y="5227416"/>
            <a:ext cx="720000" cy="7200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Ы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0"/>
          <a:stretch/>
        </p:blipFill>
        <p:spPr>
          <a:xfrm>
            <a:off x="6386984" y="0"/>
            <a:ext cx="2757016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333" l="32656" r="60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18" r="35441"/>
          <a:stretch/>
        </p:blipFill>
        <p:spPr>
          <a:xfrm>
            <a:off x="5743186" y="781450"/>
            <a:ext cx="3919959" cy="62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74" y="-11089"/>
            <a:ext cx="6273125" cy="62184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9852" y="6207382"/>
            <a:ext cx="2664296" cy="5040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УЛИЦА    ГРОМКАЯ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7436" y="6195747"/>
            <a:ext cx="2612292" cy="5040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УЛИЦА    ТИХАЯ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0528" y="799429"/>
            <a:ext cx="3888433" cy="624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19872" y="3098146"/>
            <a:ext cx="86030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dirty="0" smtClean="0">
                <a:ln w="50800"/>
                <a:solidFill>
                  <a:schemeClr val="tx1"/>
                </a:solidFill>
              </a:rPr>
              <a:t>М</a:t>
            </a:r>
            <a:endParaRPr lang="ru-RU" sz="5400" b="1" dirty="0">
              <a:ln w="5080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51</Words>
  <Application>Microsoft Office PowerPoint</Application>
  <PresentationFormat>Экран (4:3)</PresentationFormat>
  <Paragraphs>18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cp:lastPrinted>2018-10-16T21:04:21Z</cp:lastPrinted>
  <dcterms:created xsi:type="dcterms:W3CDTF">2018-10-16T19:46:04Z</dcterms:created>
  <dcterms:modified xsi:type="dcterms:W3CDTF">2018-11-28T12:59:41Z</dcterms:modified>
</cp:coreProperties>
</file>