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3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232247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C00000"/>
                </a:solidFill>
              </a:rPr>
              <a:t>Патриотический уголок </a:t>
            </a:r>
            <a:br>
              <a:rPr lang="ru-RU" sz="4500" b="1" dirty="0" smtClean="0">
                <a:solidFill>
                  <a:srgbClr val="C00000"/>
                </a:solidFill>
              </a:rPr>
            </a:br>
            <a:r>
              <a:rPr lang="en-US" sz="4500" b="1" dirty="0" smtClean="0">
                <a:solidFill>
                  <a:srgbClr val="C00000"/>
                </a:solidFill>
              </a:rPr>
              <a:t>II </a:t>
            </a:r>
            <a:r>
              <a:rPr lang="ru-RU" sz="4500" b="1" dirty="0" smtClean="0">
                <a:solidFill>
                  <a:srgbClr val="C00000"/>
                </a:solidFill>
              </a:rPr>
              <a:t>группы раннего возраста </a:t>
            </a:r>
            <a:br>
              <a:rPr lang="ru-RU" sz="4500" b="1" dirty="0" smtClean="0">
                <a:solidFill>
                  <a:srgbClr val="C00000"/>
                </a:solidFill>
              </a:rPr>
            </a:br>
            <a:r>
              <a:rPr lang="ru-RU" sz="4500" b="1" dirty="0" smtClean="0">
                <a:solidFill>
                  <a:srgbClr val="C00000"/>
                </a:solidFill>
              </a:rPr>
              <a:t>№ 2 «Акварельки».</a:t>
            </a:r>
            <a:endParaRPr lang="ru-RU" sz="45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600000" cy="270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2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3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530" y="1790421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Очень </a:t>
            </a:r>
            <a:r>
              <a:rPr lang="ru-RU" dirty="0"/>
              <a:t>важно прививать маленькому человечку это чувство патриотизма в понятном для него контексте с самых ранних лет. Придя в детский сад, благодаря патриотическому уголку, оформленному в каждой группе соответственно возрасту, малыш знакомится с этой информацией подробнее.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633705"/>
            <a:ext cx="4764049" cy="357303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9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3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2164" y="1052736"/>
            <a:ext cx="4032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b="1" dirty="0"/>
              <a:t> </a:t>
            </a:r>
            <a:r>
              <a:rPr lang="ru-RU" dirty="0"/>
              <a:t>младших дошкольников внимание и запоминание носит произвольный характер, они запоминают то, что больше всего понравилось, какие-то яркие и впечатляющие моменты. Поэтому наш патриотический уголок в первую очередь оформлен очень яркими сочными красками. Цвета Российского флага представлены в виде 3-х домиков: </a:t>
            </a:r>
            <a:r>
              <a:rPr lang="ru-RU" i="1" dirty="0"/>
              <a:t>«Моя семья»</a:t>
            </a:r>
            <a:r>
              <a:rPr lang="ru-RU" dirty="0"/>
              <a:t>, </a:t>
            </a:r>
            <a:r>
              <a:rPr lang="ru-RU" i="1" dirty="0"/>
              <a:t>«Моя страна»</a:t>
            </a:r>
            <a:r>
              <a:rPr lang="ru-RU" dirty="0"/>
              <a:t> и </a:t>
            </a:r>
            <a:r>
              <a:rPr lang="ru-RU" i="1" dirty="0"/>
              <a:t>«Мой город»</a:t>
            </a:r>
            <a:r>
              <a:rPr lang="ru-RU" dirty="0"/>
              <a:t>. Пока дети нашей группы ещё малы заполнение этих домиков простое </a:t>
            </a:r>
            <a:r>
              <a:rPr lang="ru-RU" i="1" dirty="0"/>
              <a:t>«Моя семья»</a:t>
            </a:r>
            <a:r>
              <a:rPr lang="ru-RU" dirty="0"/>
              <a:t> - это портреты членов семьи. Рассматривая их, дети учатся называть членов своей семьи. В домике </a:t>
            </a:r>
            <a:r>
              <a:rPr lang="ru-RU" i="1" dirty="0"/>
              <a:t>«Мой город» </a:t>
            </a:r>
            <a:r>
              <a:rPr lang="ru-RU" dirty="0"/>
              <a:t>размещены яркие фотографии красивых мест города знакомых детям.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17" y="2996952"/>
            <a:ext cx="2430000" cy="324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2110392"/>
            <a:ext cx="243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5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4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581128"/>
            <a:ext cx="7920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Разглядывая их малыши, не только видят красоту своего города, но и угадывают какой уголок города на фото.</a:t>
            </a:r>
          </a:p>
          <a:p>
            <a:r>
              <a:rPr lang="ru-RU" dirty="0"/>
              <a:t>домике </a:t>
            </a:r>
            <a:r>
              <a:rPr lang="ru-RU" i="1" dirty="0"/>
              <a:t>«Моя страна»</a:t>
            </a:r>
            <a:r>
              <a:rPr lang="ru-RU" dirty="0"/>
              <a:t> - портрет президента, герб России и большой самовар. Рядом на полке поселились тряпичные куклы в русских народных костюмах Маруську и Ивашка, которых с большим удовольствием я изготовила сама.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39219"/>
            <a:ext cx="4495371" cy="33715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5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" y="0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452617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Тут </a:t>
            </a:r>
            <a:r>
              <a:rPr lang="ru-RU" dirty="0"/>
              <a:t>же расположились матрёшки, принесённые родителями </a:t>
            </a:r>
            <a:r>
              <a:rPr lang="ru-RU" dirty="0" err="1"/>
              <a:t>Стифуткиной</a:t>
            </a:r>
            <a:r>
              <a:rPr lang="ru-RU" dirty="0"/>
              <a:t> Вари и Тишиной Веры, колокольчики с символикой Сасово, Рязани и Москвы (из моей коллекции), куколка травница, зайчик на пальчик, кукла в народном Рязанском наряде. Здесь-же игры одень куклу </a:t>
            </a:r>
            <a:r>
              <a:rPr lang="ru-RU" i="1" dirty="0"/>
              <a:t>«Народные костюмы»</a:t>
            </a:r>
            <a:r>
              <a:rPr lang="ru-RU" dirty="0"/>
              <a:t>, </a:t>
            </a:r>
            <a:r>
              <a:rPr lang="ru-RU" i="1" dirty="0"/>
              <a:t>«У кого какой костюм»</a:t>
            </a:r>
            <a:r>
              <a:rPr lang="ru-RU" dirty="0"/>
              <a:t>. Вся эта красота привлекает внимание малышей и заставляет его взять игрушку в руки.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4643"/>
            <a:ext cx="3240000" cy="243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3240000" cy="243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2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3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792" y="4293096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Семья Учаева Максима изготовила для нашего уголка русскую народную избу в разрезе. В ней есть печь, кровать, стол, лавка и даже ухват и чугунок. Это не только украшение патриотического уголка, но и атрибут для театральных постановок русских народных сказок, и пособие по изучению быта наших предков. Воспитанники младшей группы находятся в периоде активного формирования речи, поэтому текстовым материалам уделено особое внимание.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416491" cy="33123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5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3"/>
            <a:ext cx="9144000" cy="6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50509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нашем уголке размещены книги с </a:t>
            </a:r>
            <a:r>
              <a:rPr lang="ru-RU" dirty="0" err="1"/>
              <a:t>потешками</a:t>
            </a:r>
            <a:r>
              <a:rPr lang="ru-RU" dirty="0"/>
              <a:t>, сказками, небольшими стихотворными произведениями из русского фольклора, стихами о Родине, о профессиях. Изготовлены альбомы </a:t>
            </a:r>
            <a:r>
              <a:rPr lang="ru-RU" i="1" dirty="0"/>
              <a:t>«Кто что делает?»</a:t>
            </a:r>
            <a:r>
              <a:rPr lang="ru-RU" dirty="0"/>
              <a:t>, </a:t>
            </a:r>
            <a:r>
              <a:rPr lang="ru-RU" i="1" dirty="0"/>
              <a:t>«Мой любимый города Сасово»</a:t>
            </a:r>
            <a:r>
              <a:rPr lang="ru-RU" dirty="0"/>
              <a:t>. </a:t>
            </a:r>
          </a:p>
          <a:p>
            <a:pPr algn="ctr"/>
            <a:r>
              <a:rPr lang="ru-RU" dirty="0" smtClean="0"/>
              <a:t>Для воспитания эмоциональной отзывчивости на состояние близких людей совместно с родителями был оформлен альбом </a:t>
            </a:r>
            <a:r>
              <a:rPr lang="ru-RU" i="1" dirty="0" smtClean="0"/>
              <a:t>«Моя семья»</a:t>
            </a:r>
            <a:r>
              <a:rPr lang="ru-RU" dirty="0" smtClean="0"/>
              <a:t>. Рассматривая с детьми альбом, мы развиваем речь, учим узнавать свой дом, любимые места отдыха, знать свое имя и имена членов своей семьи.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34" y="3770607"/>
            <a:ext cx="3240000" cy="243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0607"/>
            <a:ext cx="3240000" cy="243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68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Патриотический уголок  II группы раннего возраста  № 2 «Акварельки».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4</cp:revision>
  <dcterms:created xsi:type="dcterms:W3CDTF">2019-02-10T16:33:08Z</dcterms:created>
  <dcterms:modified xsi:type="dcterms:W3CDTF">2019-02-10T17:08:04Z</dcterms:modified>
</cp:coreProperties>
</file>