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3031" y="5949279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Экологическая акция «Покормите птиц зимой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»</a:t>
            </a:r>
            <a:endParaRPr lang="ru-RU" sz="3200" b="1" dirty="0">
              <a:solidFill>
                <a:srgbClr val="FFFF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16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052736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333333"/>
                </a:solidFill>
                <a:latin typeface="Helvetica Neue"/>
              </a:rPr>
              <a:t>С 17 декабря 2018 года по 17 января 2019 года по инициативе Управления образования среди образовательных учреждений города проходил фестиваль по изготовлению кормушек для зимующих птиц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.</a:t>
            </a:r>
            <a:endParaRPr lang="ru-RU" dirty="0">
              <a:solidFill>
                <a:srgbClr val="333333"/>
              </a:solidFill>
              <a:latin typeface="Helvetica Neue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34023"/>
            <a:ext cx="5544616" cy="312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348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1196752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Helvetica Neue"/>
              </a:rPr>
              <a:t>Мы тоже приняли участие в акции. </a:t>
            </a:r>
            <a:endParaRPr lang="ru-RU" dirty="0" smtClean="0">
              <a:latin typeface="Helvetica Neue"/>
            </a:endParaRPr>
          </a:p>
          <a:p>
            <a:pPr algn="ctr"/>
            <a:r>
              <a:rPr lang="ru-RU" dirty="0" smtClean="0">
                <a:latin typeface="Helvetica Neue"/>
              </a:rPr>
              <a:t>Семья </a:t>
            </a:r>
            <a:r>
              <a:rPr lang="ru-RU" dirty="0">
                <a:latin typeface="Helvetica Neue"/>
              </a:rPr>
              <a:t>Афанасовой Насти изготовила кормушку для </a:t>
            </a:r>
            <a:r>
              <a:rPr lang="ru-RU" dirty="0" smtClean="0">
                <a:latin typeface="Helvetica Neue"/>
              </a:rPr>
              <a:t>птиц.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124"/>
          <a:stretch/>
        </p:blipFill>
        <p:spPr bwMode="auto">
          <a:xfrm>
            <a:off x="1475656" y="980728"/>
            <a:ext cx="3099754" cy="4557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9" t="6499" r="26962" b="6058"/>
          <a:stretch/>
        </p:blipFill>
        <p:spPr bwMode="auto">
          <a:xfrm>
            <a:off x="5076056" y="2707577"/>
            <a:ext cx="2352038" cy="1901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313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764" y="188640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latin typeface="Helvetica Neue"/>
              </a:rPr>
              <a:t>Мы насыпали </a:t>
            </a:r>
            <a:r>
              <a:rPr lang="ru-RU" dirty="0">
                <a:latin typeface="Helvetica Neue"/>
              </a:rPr>
              <a:t>корма в кормушку, чтобы птицам было что покушать. </a:t>
            </a:r>
            <a:endParaRPr lang="ru-RU" dirty="0">
              <a:latin typeface="Helvetica Neue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5"/>
            <a:ext cx="3122527" cy="5539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8"/>
          <a:stretch/>
        </p:blipFill>
        <p:spPr bwMode="auto">
          <a:xfrm>
            <a:off x="6516216" y="692695"/>
            <a:ext cx="2325324" cy="3962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4"/>
          <a:stretch/>
        </p:blipFill>
        <p:spPr bwMode="auto">
          <a:xfrm>
            <a:off x="3779912" y="764704"/>
            <a:ext cx="2430956" cy="3594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399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6585" y="982401"/>
            <a:ext cx="5166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Helvetica Neue"/>
              </a:rPr>
              <a:t>Кормушку мы повесили на своем участке.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377629"/>
            <a:ext cx="2354839" cy="4177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942" y="1432600"/>
            <a:ext cx="2323851" cy="4122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6123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68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New</dc:creator>
  <cp:lastModifiedBy>New</cp:lastModifiedBy>
  <cp:revision>4</cp:revision>
  <dcterms:created xsi:type="dcterms:W3CDTF">2019-01-24T15:12:29Z</dcterms:created>
  <dcterms:modified xsi:type="dcterms:W3CDTF">2019-01-24T15:57:05Z</dcterms:modified>
</cp:coreProperties>
</file>