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6288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kern="5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Новогодний </a:t>
            </a:r>
          </a:p>
          <a:p>
            <a:pPr algn="ctr"/>
            <a:r>
              <a:rPr lang="ru-RU" sz="4400" b="1" kern="5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утренник 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69277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kern="50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вторая младшая группа № 7 «Радость»</a:t>
            </a:r>
            <a:endParaRPr lang="ru-RU" sz="16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04664"/>
            <a:ext cx="612068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Здравствуйте ребята, мне сказали будто праздник в этом зале? </a:t>
            </a:r>
            <a:r>
              <a:rPr lang="ru-RU" sz="1600" b="1" kern="5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Мне послышалось вначале, не меня ли дети звали?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Значит правильно – сюда!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Заблудился я-то! Здравствуйте ребята!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3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9857" y="168063"/>
            <a:ext cx="576064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Наша ёлка так красива,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 нарядна и стройна!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Дед Мороз, но почему же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 огней стоит она?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 </a:t>
            </a: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давайте позовем наших гномиков с фонариками. Может,  они своим танцем помогут огоньки на елочке зажечь.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25256"/>
            <a:ext cx="5904656" cy="442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9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404664"/>
            <a:ext cx="4572000" cy="6062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Дедушка, наши ребята столько стихов знают. </a:t>
            </a:r>
            <a:endParaRPr lang="ru-RU" sz="1600" kern="50" dirty="0">
              <a:ea typeface="Times New Roman"/>
              <a:cs typeface="Times New Roman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Сейчас они тебе их прочитают.</a:t>
            </a:r>
            <a:endParaRPr lang="ru-RU" sz="1600" kern="50" dirty="0">
              <a:ea typeface="Times New Roman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0241"/>
          <a:stretch/>
        </p:blipFill>
        <p:spPr bwMode="auto">
          <a:xfrm>
            <a:off x="3905672" y="1243538"/>
            <a:ext cx="3888432" cy="523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2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6387" y="609870"/>
            <a:ext cx="4572000" cy="342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Поскорее по местам, всем подарки я раздам! </a:t>
            </a:r>
            <a:endParaRPr lang="ru-RU" sz="1600" kern="50" dirty="0">
              <a:ea typeface="Times New Roman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48" y="1484784"/>
            <a:ext cx="6436142" cy="482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3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332656"/>
            <a:ext cx="545435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 pitchFamily="18" charset="0"/>
                <a:ea typeface="Times New Roman"/>
                <a:cs typeface="Times New Roman" pitchFamily="18" charset="0"/>
              </a:rPr>
              <a:t>Вот и праздник Новогодний нам заканчивать пора! </a:t>
            </a:r>
            <a:endParaRPr lang="ru-RU" sz="1600" kern="5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 pitchFamily="18" charset="0"/>
                <a:ea typeface="Times New Roman"/>
                <a:cs typeface="Times New Roman" pitchFamily="18" charset="0"/>
              </a:rPr>
              <a:t>Друзья мои, спасибо вам за смех, стихи и пляски! </a:t>
            </a:r>
            <a:endParaRPr lang="ru-RU" sz="1600" kern="5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 pitchFamily="18" charset="0"/>
                <a:ea typeface="Times New Roman"/>
                <a:cs typeface="Times New Roman" pitchFamily="18" charset="0"/>
              </a:rPr>
              <a:t>Я вас, дети, поздравляю, счастья, радости желаю, </a:t>
            </a:r>
            <a:endParaRPr lang="ru-RU" sz="1600" kern="5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 pitchFamily="18" charset="0"/>
                <a:ea typeface="Times New Roman"/>
                <a:cs typeface="Times New Roman" pitchFamily="18" charset="0"/>
              </a:rPr>
              <a:t>Чтоб росли вы и умнели, веселились, песни пели, </a:t>
            </a:r>
            <a:endParaRPr lang="ru-RU" sz="1600" kern="5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 pitchFamily="18" charset="0"/>
                <a:ea typeface="Times New Roman"/>
                <a:cs typeface="Times New Roman" pitchFamily="18" charset="0"/>
              </a:rPr>
              <a:t>Чтоб всегда звенел ваш смех! С Новым годом! </a:t>
            </a:r>
            <a:endParaRPr lang="ru-RU" sz="1600" kern="5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 pitchFamily="18" charset="0"/>
                <a:ea typeface="Times New Roman"/>
                <a:cs typeface="Times New Roman" pitchFamily="18" charset="0"/>
              </a:rPr>
              <a:t>Всех, всех, всех! </a:t>
            </a:r>
            <a:endParaRPr lang="ru-RU" sz="1600" kern="5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9" r="8576"/>
          <a:stretch/>
        </p:blipFill>
        <p:spPr bwMode="auto">
          <a:xfrm>
            <a:off x="2246502" y="2204864"/>
            <a:ext cx="6663101" cy="415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2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" y="421196"/>
            <a:ext cx="796888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ew\Desktop\1487096329_ny001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6458"/>
          <a:stretch/>
        </p:blipFill>
        <p:spPr bwMode="auto">
          <a:xfrm>
            <a:off x="5111" y="-12908"/>
            <a:ext cx="9213289" cy="684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5985" y="18512"/>
            <a:ext cx="4572000" cy="3380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hangingPunct="0">
              <a:lnSpc>
                <a:spcPct val="107000"/>
              </a:lnSpc>
            </a:pPr>
            <a:r>
              <a:rPr lang="ru-RU" sz="1600" b="1" kern="50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 Новым годом! </a:t>
            </a:r>
          </a:p>
        </p:txBody>
      </p:sp>
    </p:spTree>
    <p:extLst>
      <p:ext uri="{BB962C8B-B14F-4D97-AF65-F5344CB8AC3E}">
        <p14:creationId xmlns:p14="http://schemas.microsoft.com/office/powerpoint/2010/main" val="37376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262678"/>
            <a:ext cx="3384376" cy="2187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Любой из нас, конечно, ждёт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Веселый праздник Новый год!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 больше всех на свете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Ждут этот праздник дети.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Пусть будет вам тепло сегодня,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Пусть радость греет вам сердца.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светлый праздник новогодний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Вас приглашает детвора!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68116"/>
            <a:ext cx="5446930" cy="360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0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0" y="3645023"/>
            <a:ext cx="309634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Мы гостей сюда позвали, </a:t>
            </a: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Встали в дружный хоровод, </a:t>
            </a: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Чтобы в этом светлом зале</a:t>
            </a: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Вместе встретить Новый год.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464496" cy="295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99030" y="4937979"/>
            <a:ext cx="278549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Будем вместе веселиться, </a:t>
            </a:r>
          </a:p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Песни петь, стихи читать</a:t>
            </a:r>
          </a:p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под ёлкой пушистой</a:t>
            </a:r>
          </a:p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Будем вместе танцевать!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666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74441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3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201789"/>
            <a:ext cx="4572000" cy="1691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 не мал и не велик,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Снежно белый снеговик!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меня морковка - нос,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Очень я люблю мороз.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стужу - я не замерзаю.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 весна придёт - растаю</a:t>
            </a:r>
            <a:r>
              <a:rPr lang="ru-RU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1400" kern="5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88" y="2060848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2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3968752"/>
            <a:ext cx="3507800" cy="2182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Снеговик я не простой,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 веселый, озорной.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Очень я люблю играть,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Песни петь и танцевать.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меня с собой снежки!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Поиграем малыши?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 снежочки разбирайте, </a:t>
            </a: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ними весело играйте!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54" y="692696"/>
            <a:ext cx="3958377" cy="296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284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72512"/>
            <a:ext cx="4056451" cy="304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5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8002" y="477168"/>
            <a:ext cx="4572000" cy="3558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107000"/>
              </a:lnSpc>
              <a:spcBef>
                <a:spcPts val="140"/>
              </a:spcBef>
              <a:spcAft>
                <a:spcPts val="50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Побегу ребятки на улицу, а то совсем растаю.</a:t>
            </a:r>
            <a:endParaRPr lang="ru-RU" sz="1600" b="1" kern="5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/>
          <a:stretch/>
        </p:blipFill>
        <p:spPr bwMode="auto">
          <a:xfrm>
            <a:off x="2752436" y="1340768"/>
            <a:ext cx="5984405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6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332656"/>
            <a:ext cx="45720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Ёлочка красивая,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Ёлочка густая,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 пушистых веточках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algn="ctr"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Бусинки сверкают! </a:t>
            </a:r>
            <a:endParaRPr lang="ru-RU" sz="1600" kern="5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6017568" cy="451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31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332655"/>
            <a:ext cx="45720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Здравствуйте, мои друзья! </a:t>
            </a:r>
            <a:endParaRPr lang="ru-RU" sz="1600" kern="50" dirty="0">
              <a:ea typeface="Times New Roman"/>
              <a:cs typeface="Times New Roman"/>
            </a:endParaRP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Всех вас рада видеть я:</a:t>
            </a:r>
            <a:endParaRPr lang="ru-RU" sz="1600" kern="50" dirty="0">
              <a:ea typeface="Times New Roman"/>
              <a:cs typeface="Times New Roman"/>
            </a:endParaRP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И больших, и маленьких, </a:t>
            </a:r>
            <a:endParaRPr lang="ru-RU" sz="1600" kern="50" dirty="0">
              <a:ea typeface="Times New Roman"/>
              <a:cs typeface="Times New Roman"/>
            </a:endParaRP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Шустрых и </a:t>
            </a:r>
            <a:r>
              <a:rPr lang="ru-RU" sz="1600" b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удаленьких</a:t>
            </a: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. </a:t>
            </a:r>
            <a:endParaRPr lang="ru-RU" sz="1600" kern="50" dirty="0">
              <a:ea typeface="Times New Roman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24" y="1841215"/>
            <a:ext cx="6120680" cy="459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60132" y="692695"/>
            <a:ext cx="283641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Я - Снегурочка, все дети</a:t>
            </a:r>
            <a:endParaRPr lang="ru-RU" sz="1600" kern="5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Дружат издавна со мной, </a:t>
            </a:r>
            <a:endParaRPr lang="ru-RU" sz="1600" kern="5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Я люблю мороз и ветер, </a:t>
            </a:r>
            <a:endParaRPr lang="ru-RU" sz="1600" kern="5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 метелицу зимой. </a:t>
            </a:r>
            <a:endParaRPr lang="ru-RU" sz="1600" kern="5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97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6093296"/>
            <a:ext cx="4572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Снежинки серебристые, </a:t>
            </a:r>
            <a:endParaRPr lang="ru-RU" sz="1600" kern="50" dirty="0">
              <a:ea typeface="Times New Roman"/>
              <a:cs typeface="Times New Roman"/>
            </a:endParaRP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1600" b="1" kern="50" dirty="0">
                <a:latin typeface="Times New Roman"/>
                <a:ea typeface="Times New Roman"/>
                <a:cs typeface="Times New Roman"/>
              </a:rPr>
              <a:t>Слетайтесь в хоровод! </a:t>
            </a:r>
            <a:endParaRPr lang="ru-RU" sz="1600" kern="50" dirty="0">
              <a:ea typeface="Times New Roman"/>
              <a:cs typeface="Times New Roma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3" r="11582" b="15152"/>
          <a:stretch/>
        </p:blipFill>
        <p:spPr bwMode="auto">
          <a:xfrm>
            <a:off x="179512" y="3429000"/>
            <a:ext cx="3597407" cy="284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2" t="14567" r="12241" b="12965"/>
          <a:stretch/>
        </p:blipFill>
        <p:spPr bwMode="auto">
          <a:xfrm>
            <a:off x="386429" y="260648"/>
            <a:ext cx="4360912" cy="289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0" b="15734"/>
          <a:stretch/>
        </p:blipFill>
        <p:spPr bwMode="auto">
          <a:xfrm>
            <a:off x="3995936" y="3438466"/>
            <a:ext cx="4733702" cy="252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91" y="476672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16216" y="6093296"/>
            <a:ext cx="2286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 ёлочка пушистая</a:t>
            </a:r>
            <a:endParaRPr lang="ru-RU" sz="1600" kern="5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hangingPunct="0">
              <a:lnSpc>
                <a:spcPct val="107000"/>
              </a:lnSpc>
            </a:pPr>
            <a:r>
              <a:rPr lang="ru-RU" sz="1600" b="1" kern="5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Огнями расцветет. </a:t>
            </a:r>
            <a:endParaRPr lang="ru-RU" sz="1600" kern="5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17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398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New</cp:lastModifiedBy>
  <cp:revision>11</cp:revision>
  <dcterms:created xsi:type="dcterms:W3CDTF">2019-01-24T17:22:58Z</dcterms:created>
  <dcterms:modified xsi:type="dcterms:W3CDTF">2019-01-24T19:44:38Z</dcterms:modified>
</cp:coreProperties>
</file>