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93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48" y="287832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праздников на свете, всех не сосчитать!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взрослые и дети вместе их встречать!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сегодня День ребёнка празднует весь Мир,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Парижа до Гонконга весть летит в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Поздравляем! Любим! Верим! Мир вам сохраним!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Подрастайте! Улыбайтесь! Мы вас защитим! 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35394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 день лета мы традиционно празднуем День защиты детей - один из самых старых международных праздников, который отмечают во всем мире с 1950 года.</a:t>
            </a:r>
          </a:p>
        </p:txBody>
      </p:sp>
    </p:spTree>
    <p:extLst>
      <p:ext uri="{BB962C8B-B14F-4D97-AF65-F5344CB8AC3E}">
        <p14:creationId xmlns:p14="http://schemas.microsoft.com/office/powerpoint/2010/main" val="395790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6729" y="561293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защиты детей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не только веселый праздник для самих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 и напоминание обществу о необходимости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права ребенка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все дети росли под мирным небом счастливыми, учились, занимались любимым делом и в будущем стали замечательными родителями и гражданами своей страны.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00724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IMG_20180604_075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3984443" cy="29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7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47" y="1628800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помочь детям всего мира, многие страны объединились и приняли Международную конвенцию о правах ребенка.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 </a:t>
            </a:r>
            <a:r>
              <a:rPr lang="ru-RU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провозглашается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на семью.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на заботу и защиту со стороны государства, если нет временной или постоянной защиты со стороны родителей.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посещать детский сад, школу и учиться.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на равенство.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свободно выражать свои мысли.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на собственное мнение.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на имя и гражданство.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на получение информации.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на защиту от насилия и жестокого обращения.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на медицинское обслуживание.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на отдых и досуг.</a:t>
            </a:r>
            <a:endParaRPr lang="ru-RU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9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669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35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2018-08-03T16:39:55Z</dcterms:created>
  <dcterms:modified xsi:type="dcterms:W3CDTF">2018-08-03T17:05:19Z</dcterms:modified>
</cp:coreProperties>
</file>