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6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8784" y="1860848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Open Sans"/>
              </a:rPr>
              <a:t>занятие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Open Sans"/>
              </a:rPr>
              <a:t>по художественно-эстетическому развитию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Open Sans"/>
              </a:rPr>
              <a:t>(рисование с элементами аппликации)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«Почки и листочки»</a:t>
            </a:r>
            <a:endParaRPr lang="ru-RU" sz="2800" b="1" i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5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4726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0000"/>
                </a:solidFill>
                <a:latin typeface="Open Sans"/>
              </a:rPr>
              <a:t>Цели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: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 Учить детей передавать изменение образа: рисовать ветку с почками и поверх почек наклеивать листочки.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 Формировать представление о сезонных изменениях в природе ( весенних).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 Показать варианты формы листьев.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 Развивать наглядно-образное мышление, воображение.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 Воспитывать интерес к природе и отражению впечатлений в изобразительной деятельности.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718098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0000"/>
                </a:solidFill>
                <a:latin typeface="Open Sans"/>
              </a:rPr>
              <a:t>Предварительная работа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: беседа о весенних изменениях в природе. Наблюдение за почками и распускающимися листочками. Эксперимент с распускающимися почками на ветке ивы.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92520"/>
            <a:ext cx="21399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1700808"/>
            <a:ext cx="21399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6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Кате\IMG_1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28450"/>
            <a:ext cx="5928658" cy="444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оборудование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листы бумаги белого цвета, цветные карандаши, бумажные формы для наклеивания – листочки зеленого цвета разной формы, вырезанные воспитателем, клей, клеевые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кисточки, салфетки.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6" y="1556792"/>
            <a:ext cx="1549774" cy="160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71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99" y="38522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srgbClr val="11111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solidFill>
                  <a:srgbClr val="11111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 веточке тонюсенькой</a:t>
            </a:r>
          </a:p>
          <a:p>
            <a:pPr lvl="0" algn="ctr"/>
            <a:r>
              <a:rPr lang="ru-RU" dirty="0">
                <a:solidFill>
                  <a:srgbClr val="11111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Узелок набух малюсенький.</a:t>
            </a:r>
          </a:p>
          <a:p>
            <a:pPr lvl="0" algn="ctr"/>
            <a:r>
              <a:rPr lang="ru-RU" dirty="0">
                <a:solidFill>
                  <a:srgbClr val="11111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Узелок блестящий гладенький,</a:t>
            </a:r>
          </a:p>
          <a:p>
            <a:pPr lvl="0" algn="ctr"/>
            <a:r>
              <a:rPr lang="ru-RU" dirty="0">
                <a:solidFill>
                  <a:srgbClr val="11111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нём листочек дремлет маленький.</a:t>
            </a:r>
          </a:p>
          <a:p>
            <a:pPr lvl="0" algn="ctr"/>
            <a:r>
              <a:rPr lang="ru-RU" dirty="0">
                <a:solidFill>
                  <a:srgbClr val="11111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Прикоснётся солнце лучиком</a:t>
            </a:r>
          </a:p>
          <a:p>
            <a:pPr lvl="0" algn="ctr"/>
            <a:r>
              <a:rPr lang="ru-RU" dirty="0">
                <a:solidFill>
                  <a:srgbClr val="11111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Лист проклюнет </a:t>
            </a:r>
            <a:r>
              <a:rPr lang="ru-RU" dirty="0" err="1">
                <a:solidFill>
                  <a:srgbClr val="11111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изумрудиком</a:t>
            </a:r>
            <a:endParaRPr lang="ru-RU" dirty="0">
              <a:solidFill>
                <a:srgbClr val="11111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srgbClr val="11111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Острым носиком тонюсеньким</a:t>
            </a:r>
          </a:p>
          <a:p>
            <a:pPr lvl="0" algn="ctr"/>
            <a:r>
              <a:rPr lang="ru-RU" dirty="0" smtClean="0">
                <a:solidFill>
                  <a:srgbClr val="11111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Липким, </a:t>
            </a:r>
            <a:r>
              <a:rPr lang="ru-RU" dirty="0">
                <a:solidFill>
                  <a:srgbClr val="11111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крошечным-малюсеньким. 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F:\фото Кате\IMG_1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82" y="620688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Кате\IMG_15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5" y="2996952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80420" y="4141775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такую веточку мы с вами и будем рисовать , а помогут нам в этом карандаши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28394"/>
            <a:ext cx="2079518" cy="1702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39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Кате\IMG_1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5" y="1484784"/>
            <a:ext cx="4129363" cy="412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Кате\IMG_1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07" y="2153719"/>
            <a:ext cx="4086820" cy="4086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 листочек горизонтально,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коричневые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карандаши. Веточка – палочка, а узелки на ней это почки.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0" y="116632"/>
            <a:ext cx="619878" cy="789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87635"/>
            <a:ext cx="914400" cy="108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19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3581" y="332656"/>
            <a:ext cx="4832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Веточки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еще спят, чтобы они проснулись нужно солнышко. Давайте позовем его.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18" y="1100596"/>
            <a:ext cx="5514259" cy="550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6527" y="3591600"/>
            <a:ext cx="2512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Солнышко-ведрышко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Взойди поскорей,</a:t>
            </a:r>
          </a:p>
          <a:p>
            <a:pPr lvl="0"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Освети, обогрей</a:t>
            </a:r>
          </a:p>
          <a:p>
            <a:pPr lvl="0"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Телят да ягнят,</a:t>
            </a:r>
          </a:p>
          <a:p>
            <a:pPr lvl="0"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маленьких ребят.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5176"/>
            <a:ext cx="3182937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88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364014"/>
            <a:ext cx="7319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разбудило почки в них проснулись листочки.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836712"/>
            <a:ext cx="7247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мы на нашем рисунке это изобразим.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лоточках у нас лежат маленькие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приклеим на наши веточки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F:\фото Кате\IMG_1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2" y="1916832"/>
            <a:ext cx="4030074" cy="4030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фото Кате\IMG_15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18" y="2564904"/>
            <a:ext cx="3963538" cy="396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9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8367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Open Sans"/>
              </a:rPr>
              <a:t>Ветер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крошку-лист качает,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Open Sans"/>
              </a:rPr>
              <a:t>И качая, величает: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Open Sans"/>
              </a:rPr>
              <a:t>- Вырастай, листок, не круглый!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Open Sans"/>
              </a:rPr>
              <a:t>Не зеленый – изумрудный!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Open Sans"/>
              </a:rPr>
              <a:t>Вырастай широкий, новый,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Open Sans"/>
              </a:rPr>
              <a:t>Лист большой, резной, кленовый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.</a:t>
            </a:r>
            <a:endParaRPr lang="ru-RU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2149" y="292006"/>
            <a:ext cx="5761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Open Sans"/>
              </a:rPr>
              <a:t>Какие красивые у нас получились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веточки!</a:t>
            </a:r>
            <a:endParaRPr lang="ru-RU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7170" name="Picture 2" descr="F:\фото Кате\IMG_1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00" y="2708920"/>
            <a:ext cx="374441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фото Кате\IMG_1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74441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52" y="4903057"/>
            <a:ext cx="21399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8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152" y="3947255"/>
            <a:ext cx="2957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0000"/>
                </a:solidFill>
                <a:latin typeface="Open Sans"/>
              </a:rPr>
              <a:t>Дети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рассмотрели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свои рисунки, а затем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мы оформили выставку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работ для родителей.</a:t>
            </a:r>
            <a:endParaRPr lang="ru-RU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8195" name="Picture 3" descr="F:\фото Кате\IMG_15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5544616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476" b="6619"/>
          <a:stretch/>
        </p:blipFill>
        <p:spPr bwMode="auto">
          <a:xfrm>
            <a:off x="5583128" y="404664"/>
            <a:ext cx="310173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61" y="5296824"/>
            <a:ext cx="1279029" cy="1207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133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275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2018-05-15T22:01:55Z</dcterms:created>
  <dcterms:modified xsi:type="dcterms:W3CDTF">2018-05-20T10:16:14Z</dcterms:modified>
</cp:coreProperties>
</file>