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00808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участка к летнему периоду (благоустройство участка)</a:t>
            </a:r>
            <a:endParaRPr lang="ru-RU" sz="2800" b="1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64133"/>
            <a:ext cx="3552394" cy="289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24812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11111"/>
                </a:solidFill>
                <a:latin typeface="Arial"/>
              </a:rPr>
              <a:t>Важнейшим условием обеспечения целостного развития личности ребёнка является взаимодействие с семьёй.</a:t>
            </a:r>
          </a:p>
          <a:p>
            <a:pPr algn="just"/>
            <a:r>
              <a:rPr lang="ru-RU" dirty="0">
                <a:solidFill>
                  <a:srgbClr val="111111"/>
                </a:solidFill>
                <a:latin typeface="Arial"/>
              </a:rPr>
              <a:t>Ведущая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цель -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создание необходимых условий для формирования ответственных взаимоотношений с семьями воспитанников и развития компетентности родителей (способности разрешать разные типы социально-педагогических ситуаций, связанных с воспитанием ребёнка); обеспечение права родителей на уважение и понимание, на участие в жизни детского сада. Родителям и воспитателям необходимо преодолеть субординацию, </a:t>
            </a:r>
            <a:r>
              <a:rPr lang="ru-RU" dirty="0" err="1">
                <a:solidFill>
                  <a:srgbClr val="111111"/>
                </a:solidFill>
                <a:latin typeface="Arial"/>
              </a:rPr>
              <a:t>монологизм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 в отношениях друг с другом, отказаться от привычки критиковать друг друга, научиться видеть друг в друге не средство решения своих проблем, а полноправных партнёров, сотрудников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.</a:t>
            </a:r>
            <a:endParaRPr lang="ru-RU" dirty="0">
              <a:solidFill>
                <a:srgbClr val="11111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82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980728"/>
            <a:ext cx="46085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111111"/>
                </a:solidFill>
                <a:latin typeface="Arial"/>
              </a:rPr>
              <a:t>-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привлечение семей воспитанников к участию в совместных с педагогами мероприятиях, организуемых в группе, в ДОУ, районе, крае.</a:t>
            </a:r>
          </a:p>
          <a:p>
            <a:pPr lvl="0" algn="just"/>
            <a:r>
              <a:rPr lang="ru-RU" dirty="0">
                <a:solidFill>
                  <a:srgbClr val="111111"/>
                </a:solidFill>
                <a:latin typeface="Arial"/>
              </a:rPr>
              <a:t>Наступило жаркое и долгожданному лето, это благоприятная пора для сохранения и укрепления здоровья детей, создания условий для их полноценного, всестороннего, психического и физического развития.</a:t>
            </a:r>
          </a:p>
          <a:p>
            <a:pPr lvl="0" algn="just"/>
            <a:r>
              <a:rPr lang="ru-RU" dirty="0">
                <a:solidFill>
                  <a:srgbClr val="111111"/>
                </a:solidFill>
                <a:latin typeface="Arial"/>
              </a:rPr>
              <a:t>И что же, для этого - необходимо предпринять и сделать? Конечно же привести в порядок-покрасить участок, сделать его ярким, красивым и разноцветным.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484865" cy="446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9629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111111"/>
                </a:solidFill>
                <a:latin typeface="Arial"/>
              </a:rPr>
              <a:t>Одна из задач взаимодействия с семьями </a:t>
            </a:r>
            <a:r>
              <a:rPr lang="ru-RU" u="sng" dirty="0">
                <a:solidFill>
                  <a:srgbClr val="111111"/>
                </a:solidFill>
                <a:latin typeface="Arial"/>
              </a:rPr>
              <a:t>воспитанников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299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/>
              </a:rPr>
              <a:t>Сегодня вашему вниманию представляю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отчет, об организации родителей в покраске на летнем участке. Это один из примеров реализации сотрудничества педагогов и родителей, в котором родители — не пассивные наблюдатели, а активные участники процесса. Оформляя участок, родители проявили свои художественно-оформительские способности.</a:t>
            </a:r>
            <a:endParaRPr lang="ru-RU" dirty="0"/>
          </a:p>
        </p:txBody>
      </p:sp>
      <p:pic>
        <p:nvPicPr>
          <p:cNvPr id="3074" name="Picture 2" descr="https://pp.userapi.com/c847218/v847218058/91776/fvowy53bYI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8860"/>
            <a:ext cx="3984442" cy="29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39777"/>
            <a:ext cx="4088003" cy="3066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96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44321/v844321058/964ef/6G563yJrwb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960440" cy="297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7123/v847123058/932ca/Zt2IFL8TyF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228182" cy="317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87258"/>
            <a:ext cx="252028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torgsmesi.ru/images/tsshpatleva_shpaklevk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0878" y="476672"/>
            <a:ext cx="2530425" cy="206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34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0340" y="4453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srgbClr val="111111"/>
                </a:solidFill>
                <a:latin typeface="Arial"/>
              </a:rPr>
              <a:t>Вот так мы оформили 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участок.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6086" y="4581128"/>
            <a:ext cx="3740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111111"/>
                </a:solidFill>
                <a:latin typeface="Arial"/>
              </a:rPr>
              <a:t>Огромное спасибо родителям, принявшим активное участие в благоустройстве участка.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20492"/>
            <a:ext cx="4097337" cy="30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29" y="1196752"/>
            <a:ext cx="3982820" cy="298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i.mycdn.me/image?id=870587443616&amp;t=3&amp;plc=WEB&amp;tkn=*a-0MF6SVmBXSkS1ki9oLhIOLvp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5" y="408316"/>
            <a:ext cx="4209169" cy="315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8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977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2018-08-03T17:06:32Z</dcterms:created>
  <dcterms:modified xsi:type="dcterms:W3CDTF">2018-08-10T20:42:50Z</dcterms:modified>
</cp:coreProperties>
</file>